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FD316-CE2A-4B36-B685-C7D30157507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A721DE0F-2EE5-4AEA-8CEA-FBE1F1C3DAD8}">
      <dgm:prSet phldrT="[Text]" custT="1"/>
      <dgm:spPr/>
      <dgm:t>
        <a:bodyPr/>
        <a:lstStyle/>
        <a:p>
          <a:pPr algn="ctr"/>
          <a:r>
            <a:rPr lang="en-US" sz="1800" b="1" dirty="0" smtClean="0"/>
            <a:t>Home</a:t>
          </a:r>
          <a:endParaRPr lang="en-US" sz="1800" b="1" dirty="0"/>
        </a:p>
      </dgm:t>
    </dgm:pt>
    <dgm:pt modelId="{2FF67A0B-E573-41E6-86B7-D13C39C3B1AA}" type="parTrans" cxnId="{DD7B0530-6772-462B-8B58-FBBB104AA47E}">
      <dgm:prSet/>
      <dgm:spPr/>
      <dgm:t>
        <a:bodyPr/>
        <a:lstStyle/>
        <a:p>
          <a:endParaRPr lang="en-US"/>
        </a:p>
      </dgm:t>
    </dgm:pt>
    <dgm:pt modelId="{8DEFB169-F53A-4EBD-80DA-FCA084E07B80}" type="sibTrans" cxnId="{DD7B0530-6772-462B-8B58-FBBB104AA47E}">
      <dgm:prSet/>
      <dgm:spPr/>
      <dgm:t>
        <a:bodyPr/>
        <a:lstStyle/>
        <a:p>
          <a:endParaRPr lang="en-US"/>
        </a:p>
      </dgm:t>
    </dgm:pt>
    <dgm:pt modelId="{84AD00FF-E660-406E-AA5E-69AB635E36CF}">
      <dgm:prSet phldrT="[Text]" custT="1"/>
      <dgm:spPr/>
      <dgm:t>
        <a:bodyPr/>
        <a:lstStyle/>
        <a:p>
          <a:r>
            <a:rPr lang="en-US" sz="1800" b="1" dirty="0" smtClean="0"/>
            <a:t>Gallery</a:t>
          </a:r>
          <a:endParaRPr lang="en-US" sz="1800" b="1" dirty="0"/>
        </a:p>
      </dgm:t>
    </dgm:pt>
    <dgm:pt modelId="{3B1D0361-7037-44AE-8834-0880A57D5EDB}" type="parTrans" cxnId="{28B9E5AB-89B6-450F-AE5C-8002180E770F}">
      <dgm:prSet/>
      <dgm:spPr/>
      <dgm:t>
        <a:bodyPr/>
        <a:lstStyle/>
        <a:p>
          <a:endParaRPr lang="en-US"/>
        </a:p>
      </dgm:t>
    </dgm:pt>
    <dgm:pt modelId="{120BC180-04CC-4A43-9B28-D9F503C61F37}" type="sibTrans" cxnId="{28B9E5AB-89B6-450F-AE5C-8002180E770F}">
      <dgm:prSet/>
      <dgm:spPr/>
      <dgm:t>
        <a:bodyPr/>
        <a:lstStyle/>
        <a:p>
          <a:endParaRPr lang="en-US"/>
        </a:p>
      </dgm:t>
    </dgm:pt>
    <dgm:pt modelId="{6C9E43DC-A964-4A39-8C3C-DF0A0A340ADC}">
      <dgm:prSet phldrT="[Text]" custT="1"/>
      <dgm:spPr/>
      <dgm:t>
        <a:bodyPr/>
        <a:lstStyle/>
        <a:p>
          <a:r>
            <a:rPr lang="en-US" sz="1800" b="1" dirty="0" smtClean="0"/>
            <a:t>Packages</a:t>
          </a:r>
          <a:endParaRPr lang="en-US" sz="1800" b="1" dirty="0"/>
        </a:p>
      </dgm:t>
    </dgm:pt>
    <dgm:pt modelId="{1373E32D-4A45-4EB2-8DF4-5EDD74E4FB80}" type="parTrans" cxnId="{AF67287B-7186-4E98-8FA5-D917E12B4F83}">
      <dgm:prSet/>
      <dgm:spPr/>
      <dgm:t>
        <a:bodyPr/>
        <a:lstStyle/>
        <a:p>
          <a:endParaRPr lang="en-US"/>
        </a:p>
      </dgm:t>
    </dgm:pt>
    <dgm:pt modelId="{4FDE2B60-59D9-46C3-B9DE-C38CAFCF9E7D}" type="sibTrans" cxnId="{AF67287B-7186-4E98-8FA5-D917E12B4F83}">
      <dgm:prSet/>
      <dgm:spPr/>
      <dgm:t>
        <a:bodyPr/>
        <a:lstStyle/>
        <a:p>
          <a:endParaRPr lang="en-US"/>
        </a:p>
      </dgm:t>
    </dgm:pt>
    <dgm:pt modelId="{C5D75200-61FF-4909-B25C-CF3AC2770F22}">
      <dgm:prSet phldrT="[Text]" custT="1"/>
      <dgm:spPr/>
      <dgm:t>
        <a:bodyPr/>
        <a:lstStyle/>
        <a:p>
          <a:r>
            <a:rPr lang="en-US" sz="1800" b="1" dirty="0" smtClean="0"/>
            <a:t>Services</a:t>
          </a:r>
          <a:endParaRPr lang="en-US" sz="1800" b="1" dirty="0"/>
        </a:p>
      </dgm:t>
    </dgm:pt>
    <dgm:pt modelId="{2D29179D-2A76-49DA-955D-45D3C7454802}" type="parTrans" cxnId="{0A673307-69F5-4CA4-B853-AE3CA00D1287}">
      <dgm:prSet/>
      <dgm:spPr/>
      <dgm:t>
        <a:bodyPr/>
        <a:lstStyle/>
        <a:p>
          <a:endParaRPr lang="en-US"/>
        </a:p>
      </dgm:t>
    </dgm:pt>
    <dgm:pt modelId="{6990986E-D14D-4FF7-8CF8-CB4D3E297850}" type="sibTrans" cxnId="{0A673307-69F5-4CA4-B853-AE3CA00D1287}">
      <dgm:prSet/>
      <dgm:spPr/>
      <dgm:t>
        <a:bodyPr/>
        <a:lstStyle/>
        <a:p>
          <a:endParaRPr lang="en-US"/>
        </a:p>
      </dgm:t>
    </dgm:pt>
    <dgm:pt modelId="{AA9A9B2B-A88C-4602-8B15-7869DB7330E7}">
      <dgm:prSet phldrT="[Text]" custT="1"/>
      <dgm:spPr/>
      <dgm:t>
        <a:bodyPr/>
        <a:lstStyle/>
        <a:p>
          <a:r>
            <a:rPr lang="en-US" sz="1800" b="1" dirty="0" smtClean="0"/>
            <a:t>Review</a:t>
          </a:r>
          <a:endParaRPr lang="en-US" sz="1800" b="1" dirty="0"/>
        </a:p>
      </dgm:t>
    </dgm:pt>
    <dgm:pt modelId="{3800FE04-A8B4-4144-8A42-AC3EBF8F80BB}" type="parTrans" cxnId="{349162F9-7657-4FED-8814-EA88DE08F2CC}">
      <dgm:prSet/>
      <dgm:spPr/>
      <dgm:t>
        <a:bodyPr/>
        <a:lstStyle/>
        <a:p>
          <a:endParaRPr lang="en-US"/>
        </a:p>
      </dgm:t>
    </dgm:pt>
    <dgm:pt modelId="{C37AC770-5EE6-4D51-977E-35786445F128}" type="sibTrans" cxnId="{349162F9-7657-4FED-8814-EA88DE08F2CC}">
      <dgm:prSet/>
      <dgm:spPr/>
      <dgm:t>
        <a:bodyPr/>
        <a:lstStyle/>
        <a:p>
          <a:endParaRPr lang="en-US"/>
        </a:p>
      </dgm:t>
    </dgm:pt>
    <dgm:pt modelId="{F0F21EEC-05D2-4D64-86B2-7DC262BBE20F}">
      <dgm:prSet phldrT="[Text]" custT="1"/>
      <dgm:spPr/>
      <dgm:t>
        <a:bodyPr/>
        <a:lstStyle/>
        <a:p>
          <a:r>
            <a:rPr lang="en-US" sz="1800" b="1" dirty="0" smtClean="0"/>
            <a:t>Contact</a:t>
          </a:r>
          <a:endParaRPr lang="en-US" sz="1800" b="1" dirty="0"/>
        </a:p>
      </dgm:t>
    </dgm:pt>
    <dgm:pt modelId="{F179017A-AB97-4A43-9621-FFE1C0B6142B}" type="parTrans" cxnId="{C21427AF-D23C-4C39-8107-2E01AD7D8150}">
      <dgm:prSet/>
      <dgm:spPr/>
      <dgm:t>
        <a:bodyPr/>
        <a:lstStyle/>
        <a:p>
          <a:endParaRPr lang="en-US"/>
        </a:p>
      </dgm:t>
    </dgm:pt>
    <dgm:pt modelId="{DD3C0048-A15D-4A2F-B62F-98814857A4C4}" type="sibTrans" cxnId="{C21427AF-D23C-4C39-8107-2E01AD7D8150}">
      <dgm:prSet/>
      <dgm:spPr/>
      <dgm:t>
        <a:bodyPr/>
        <a:lstStyle/>
        <a:p>
          <a:endParaRPr lang="en-US"/>
        </a:p>
      </dgm:t>
    </dgm:pt>
    <dgm:pt modelId="{B4F20E89-0E57-47BE-BA44-E7974DD9E935}">
      <dgm:prSet phldrT="[Text]" custT="1"/>
      <dgm:spPr/>
      <dgm:t>
        <a:bodyPr/>
        <a:lstStyle/>
        <a:p>
          <a:r>
            <a:rPr lang="en-US" sz="1800" b="1" dirty="0" smtClean="0"/>
            <a:t>Login</a:t>
          </a:r>
          <a:endParaRPr lang="en-US" sz="1800" b="1" dirty="0"/>
        </a:p>
      </dgm:t>
    </dgm:pt>
    <dgm:pt modelId="{DDB1E138-C1B3-4F2D-AEAD-4D3802EC936D}" type="sibTrans" cxnId="{5C502799-A62C-489D-8F58-AD6F7E81B374}">
      <dgm:prSet/>
      <dgm:spPr/>
      <dgm:t>
        <a:bodyPr/>
        <a:lstStyle/>
        <a:p>
          <a:endParaRPr lang="en-US"/>
        </a:p>
      </dgm:t>
    </dgm:pt>
    <dgm:pt modelId="{365A8539-76F2-4B43-94DA-50C7C913CE5D}" type="parTrans" cxnId="{5C502799-A62C-489D-8F58-AD6F7E81B374}">
      <dgm:prSet/>
      <dgm:spPr/>
      <dgm:t>
        <a:bodyPr/>
        <a:lstStyle/>
        <a:p>
          <a:endParaRPr lang="en-US"/>
        </a:p>
      </dgm:t>
    </dgm:pt>
    <dgm:pt modelId="{67040D96-5C3A-48EB-8490-59E28F3ECF2B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800" b="1" dirty="0" smtClean="0"/>
            <a:t>Book</a:t>
          </a:r>
          <a:endParaRPr lang="en-US" sz="1800" b="1" dirty="0"/>
        </a:p>
      </dgm:t>
    </dgm:pt>
    <dgm:pt modelId="{658C0B29-3BA3-4464-B422-15C04556CBB1}" type="parTrans" cxnId="{392DCCE1-0341-4361-A957-AEFD1A061906}">
      <dgm:prSet/>
      <dgm:spPr/>
      <dgm:t>
        <a:bodyPr/>
        <a:lstStyle/>
        <a:p>
          <a:endParaRPr lang="en-US"/>
        </a:p>
      </dgm:t>
    </dgm:pt>
    <dgm:pt modelId="{20C6AC31-7FEC-47EC-8D0E-163CBFE9838D}" type="sibTrans" cxnId="{392DCCE1-0341-4361-A957-AEFD1A061906}">
      <dgm:prSet/>
      <dgm:spPr/>
      <dgm:t>
        <a:bodyPr/>
        <a:lstStyle/>
        <a:p>
          <a:endParaRPr lang="en-US"/>
        </a:p>
      </dgm:t>
    </dgm:pt>
    <dgm:pt modelId="{88705241-89AC-4230-9DB9-08741899FB52}">
      <dgm:prSet/>
      <dgm:spPr/>
      <dgm:t>
        <a:bodyPr/>
        <a:lstStyle/>
        <a:p>
          <a:r>
            <a:rPr lang="en-US" b="1" dirty="0" smtClean="0"/>
            <a:t>Sign up</a:t>
          </a:r>
          <a:endParaRPr lang="en-US" b="1" dirty="0"/>
        </a:p>
      </dgm:t>
    </dgm:pt>
    <dgm:pt modelId="{69028737-9BC6-419B-A039-F655BE2B0E8A}" type="parTrans" cxnId="{AF0FD39A-5A5E-49DF-B242-8A89949F7834}">
      <dgm:prSet/>
      <dgm:spPr/>
      <dgm:t>
        <a:bodyPr/>
        <a:lstStyle/>
        <a:p>
          <a:endParaRPr lang="en-US"/>
        </a:p>
      </dgm:t>
    </dgm:pt>
    <dgm:pt modelId="{4421A5DB-3A5C-4A49-93F9-DA5D9BFD4D9F}" type="sibTrans" cxnId="{AF0FD39A-5A5E-49DF-B242-8A89949F7834}">
      <dgm:prSet/>
      <dgm:spPr/>
      <dgm:t>
        <a:bodyPr/>
        <a:lstStyle/>
        <a:p>
          <a:endParaRPr lang="en-US"/>
        </a:p>
      </dgm:t>
    </dgm:pt>
    <dgm:pt modelId="{27BF795B-49C4-422D-82F0-87954B92F12E}">
      <dgm:prSet/>
      <dgm:spPr/>
      <dgm:t>
        <a:bodyPr/>
        <a:lstStyle/>
        <a:p>
          <a:r>
            <a:rPr lang="en-US" b="1" dirty="0" smtClean="0"/>
            <a:t>Send OTP</a:t>
          </a:r>
        </a:p>
      </dgm:t>
    </dgm:pt>
    <dgm:pt modelId="{CA78F953-9BF6-4B34-91DF-70F8C99349ED}" type="parTrans" cxnId="{FF717602-56A6-45D5-A0C5-2A7BC43FE176}">
      <dgm:prSet/>
      <dgm:spPr/>
      <dgm:t>
        <a:bodyPr/>
        <a:lstStyle/>
        <a:p>
          <a:endParaRPr lang="en-US"/>
        </a:p>
      </dgm:t>
    </dgm:pt>
    <dgm:pt modelId="{AB9E596B-7DFF-4D98-B990-D8514307255A}" type="sibTrans" cxnId="{FF717602-56A6-45D5-A0C5-2A7BC43FE176}">
      <dgm:prSet/>
      <dgm:spPr/>
      <dgm:t>
        <a:bodyPr/>
        <a:lstStyle/>
        <a:p>
          <a:endParaRPr lang="en-US"/>
        </a:p>
      </dgm:t>
    </dgm:pt>
    <dgm:pt modelId="{E091B22A-9E0D-4429-917F-8DEA5E1DA6ED}" type="pres">
      <dgm:prSet presAssocID="{EBEFD316-CE2A-4B36-B685-C7D30157507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3B2893-3762-4ECA-9BE8-0B7694A98073}" type="pres">
      <dgm:prSet presAssocID="{A721DE0F-2EE5-4AEA-8CEA-FBE1F1C3DAD8}" presName="hierRoot1" presStyleCnt="0"/>
      <dgm:spPr/>
      <dgm:t>
        <a:bodyPr/>
        <a:lstStyle/>
        <a:p>
          <a:endParaRPr lang="en-US"/>
        </a:p>
      </dgm:t>
    </dgm:pt>
    <dgm:pt modelId="{90A49F2B-CBF9-4BEA-B1D2-F5AC8552D4B9}" type="pres">
      <dgm:prSet presAssocID="{A721DE0F-2EE5-4AEA-8CEA-FBE1F1C3DAD8}" presName="composite" presStyleCnt="0"/>
      <dgm:spPr/>
      <dgm:t>
        <a:bodyPr/>
        <a:lstStyle/>
        <a:p>
          <a:endParaRPr lang="en-US"/>
        </a:p>
      </dgm:t>
    </dgm:pt>
    <dgm:pt modelId="{B88A947B-63ED-43AE-9212-4C99692EDABC}" type="pres">
      <dgm:prSet presAssocID="{A721DE0F-2EE5-4AEA-8CEA-FBE1F1C3DAD8}" presName="background" presStyleLbl="node0" presStyleIdx="0" presStyleCnt="1"/>
      <dgm:spPr/>
      <dgm:t>
        <a:bodyPr/>
        <a:lstStyle/>
        <a:p>
          <a:endParaRPr lang="en-US"/>
        </a:p>
      </dgm:t>
    </dgm:pt>
    <dgm:pt modelId="{06A510F5-6063-4263-B86D-C54A0B94850F}" type="pres">
      <dgm:prSet presAssocID="{A721DE0F-2EE5-4AEA-8CEA-FBE1F1C3DAD8}" presName="text" presStyleLbl="fgAcc0" presStyleIdx="0" presStyleCnt="1" custLinFactX="-17601" custLinFactNeighborX="-100000" custLinFactNeighborY="-4662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ED0059-C60F-4453-A65A-C99A04F34534}" type="pres">
      <dgm:prSet presAssocID="{A721DE0F-2EE5-4AEA-8CEA-FBE1F1C3DAD8}" presName="hierChild2" presStyleCnt="0"/>
      <dgm:spPr/>
      <dgm:t>
        <a:bodyPr/>
        <a:lstStyle/>
        <a:p>
          <a:endParaRPr lang="en-US"/>
        </a:p>
      </dgm:t>
    </dgm:pt>
    <dgm:pt modelId="{D6ABD501-C9B5-4438-9CA9-D9565982D44C}" type="pres">
      <dgm:prSet presAssocID="{365A8539-76F2-4B43-94DA-50C7C913CE5D}" presName="Name10" presStyleLbl="parChTrans1D2" presStyleIdx="0" presStyleCnt="7"/>
      <dgm:spPr/>
      <dgm:t>
        <a:bodyPr/>
        <a:lstStyle/>
        <a:p>
          <a:endParaRPr lang="en-US"/>
        </a:p>
      </dgm:t>
    </dgm:pt>
    <dgm:pt modelId="{D0916306-F116-40A8-9F43-236FE8AF6EB9}" type="pres">
      <dgm:prSet presAssocID="{B4F20E89-0E57-47BE-BA44-E7974DD9E935}" presName="hierRoot2" presStyleCnt="0"/>
      <dgm:spPr/>
      <dgm:t>
        <a:bodyPr/>
        <a:lstStyle/>
        <a:p>
          <a:endParaRPr lang="en-US"/>
        </a:p>
      </dgm:t>
    </dgm:pt>
    <dgm:pt modelId="{F25BBABF-06A7-4044-9481-3A9CA38D196D}" type="pres">
      <dgm:prSet presAssocID="{B4F20E89-0E57-47BE-BA44-E7974DD9E935}" presName="composite2" presStyleCnt="0"/>
      <dgm:spPr/>
      <dgm:t>
        <a:bodyPr/>
        <a:lstStyle/>
        <a:p>
          <a:endParaRPr lang="en-US"/>
        </a:p>
      </dgm:t>
    </dgm:pt>
    <dgm:pt modelId="{23E50F59-E279-4D3D-A106-08957DFA0072}" type="pres">
      <dgm:prSet presAssocID="{B4F20E89-0E57-47BE-BA44-E7974DD9E935}" presName="background2" presStyleLbl="node2" presStyleIdx="0" presStyleCnt="7"/>
      <dgm:spPr/>
      <dgm:t>
        <a:bodyPr/>
        <a:lstStyle/>
        <a:p>
          <a:endParaRPr lang="en-US"/>
        </a:p>
      </dgm:t>
    </dgm:pt>
    <dgm:pt modelId="{C56D9F4D-ED5F-424C-9F4D-789754B84E0C}" type="pres">
      <dgm:prSet presAssocID="{B4F20E89-0E57-47BE-BA44-E7974DD9E935}" presName="text2" presStyleLbl="fgAcc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FFCE0-569E-423B-A2BD-45E4095BE487}" type="pres">
      <dgm:prSet presAssocID="{B4F20E89-0E57-47BE-BA44-E7974DD9E935}" presName="hierChild3" presStyleCnt="0"/>
      <dgm:spPr/>
      <dgm:t>
        <a:bodyPr/>
        <a:lstStyle/>
        <a:p>
          <a:endParaRPr lang="en-US"/>
        </a:p>
      </dgm:t>
    </dgm:pt>
    <dgm:pt modelId="{0F80C7FD-98E3-4A8F-AF21-16456099F6CF}" type="pres">
      <dgm:prSet presAssocID="{69028737-9BC6-419B-A039-F655BE2B0E8A}" presName="Name17" presStyleLbl="parChTrans1D3" presStyleIdx="0" presStyleCnt="2"/>
      <dgm:spPr/>
    </dgm:pt>
    <dgm:pt modelId="{30D2055E-3581-459C-857B-150BF98A4B2D}" type="pres">
      <dgm:prSet presAssocID="{88705241-89AC-4230-9DB9-08741899FB52}" presName="hierRoot3" presStyleCnt="0"/>
      <dgm:spPr/>
    </dgm:pt>
    <dgm:pt modelId="{13FE593F-3D0B-40D4-A529-411FE9E4C43B}" type="pres">
      <dgm:prSet presAssocID="{88705241-89AC-4230-9DB9-08741899FB52}" presName="composite3" presStyleCnt="0"/>
      <dgm:spPr/>
    </dgm:pt>
    <dgm:pt modelId="{5CF238E8-9160-4710-A7BE-AE9CDCF33ECB}" type="pres">
      <dgm:prSet presAssocID="{88705241-89AC-4230-9DB9-08741899FB52}" presName="background3" presStyleLbl="node3" presStyleIdx="0" presStyleCnt="2"/>
      <dgm:spPr/>
    </dgm:pt>
    <dgm:pt modelId="{817A5534-55EE-4337-962F-91D314357DCE}" type="pres">
      <dgm:prSet presAssocID="{88705241-89AC-4230-9DB9-08741899FB52}" presName="text3" presStyleLbl="fgAcc3" presStyleIdx="0" presStyleCnt="2">
        <dgm:presLayoutVars>
          <dgm:chPref val="3"/>
        </dgm:presLayoutVars>
      </dgm:prSet>
      <dgm:spPr/>
    </dgm:pt>
    <dgm:pt modelId="{894BE893-F814-4927-82EB-1903EC6D3286}" type="pres">
      <dgm:prSet presAssocID="{88705241-89AC-4230-9DB9-08741899FB52}" presName="hierChild4" presStyleCnt="0"/>
      <dgm:spPr/>
    </dgm:pt>
    <dgm:pt modelId="{05D2EE20-5FE3-4121-B65B-49CDE773320F}" type="pres">
      <dgm:prSet presAssocID="{CA78F953-9BF6-4B34-91DF-70F8C99349ED}" presName="Name17" presStyleLbl="parChTrans1D3" presStyleIdx="1" presStyleCnt="2"/>
      <dgm:spPr/>
    </dgm:pt>
    <dgm:pt modelId="{712DE3B5-3F8F-451E-81F2-153A46C2BC12}" type="pres">
      <dgm:prSet presAssocID="{27BF795B-49C4-422D-82F0-87954B92F12E}" presName="hierRoot3" presStyleCnt="0"/>
      <dgm:spPr/>
    </dgm:pt>
    <dgm:pt modelId="{9EBDEAE5-88AB-4833-8E98-D572FA9834A6}" type="pres">
      <dgm:prSet presAssocID="{27BF795B-49C4-422D-82F0-87954B92F12E}" presName="composite3" presStyleCnt="0"/>
      <dgm:spPr/>
    </dgm:pt>
    <dgm:pt modelId="{D55A8EB8-C154-4ECF-8273-B56551CACD9A}" type="pres">
      <dgm:prSet presAssocID="{27BF795B-49C4-422D-82F0-87954B92F12E}" presName="background3" presStyleLbl="node3" presStyleIdx="1" presStyleCnt="2"/>
      <dgm:spPr/>
    </dgm:pt>
    <dgm:pt modelId="{77243316-5DDF-4429-AFD7-933B9B135F7D}" type="pres">
      <dgm:prSet presAssocID="{27BF795B-49C4-422D-82F0-87954B92F12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734247-0BCB-4730-946B-33EC2C330514}" type="pres">
      <dgm:prSet presAssocID="{27BF795B-49C4-422D-82F0-87954B92F12E}" presName="hierChild4" presStyleCnt="0"/>
      <dgm:spPr/>
    </dgm:pt>
    <dgm:pt modelId="{D3D684AE-D05C-4936-B698-1A4E873DAFDF}" type="pres">
      <dgm:prSet presAssocID="{658C0B29-3BA3-4464-B422-15C04556CBB1}" presName="Name10" presStyleLbl="parChTrans1D2" presStyleIdx="1" presStyleCnt="7"/>
      <dgm:spPr/>
      <dgm:t>
        <a:bodyPr/>
        <a:lstStyle/>
        <a:p>
          <a:endParaRPr lang="en-US"/>
        </a:p>
      </dgm:t>
    </dgm:pt>
    <dgm:pt modelId="{1EE6DB66-E88B-470D-919C-305F49EB0771}" type="pres">
      <dgm:prSet presAssocID="{67040D96-5C3A-48EB-8490-59E28F3ECF2B}" presName="hierRoot2" presStyleCnt="0"/>
      <dgm:spPr/>
      <dgm:t>
        <a:bodyPr/>
        <a:lstStyle/>
        <a:p>
          <a:endParaRPr lang="en-US"/>
        </a:p>
      </dgm:t>
    </dgm:pt>
    <dgm:pt modelId="{FD1B2402-D19C-4660-A3C5-2F97696FDE50}" type="pres">
      <dgm:prSet presAssocID="{67040D96-5C3A-48EB-8490-59E28F3ECF2B}" presName="composite2" presStyleCnt="0"/>
      <dgm:spPr/>
      <dgm:t>
        <a:bodyPr/>
        <a:lstStyle/>
        <a:p>
          <a:endParaRPr lang="en-US"/>
        </a:p>
      </dgm:t>
    </dgm:pt>
    <dgm:pt modelId="{5316FA71-5937-481F-8F62-74A327A72BB8}" type="pres">
      <dgm:prSet presAssocID="{67040D96-5C3A-48EB-8490-59E28F3ECF2B}" presName="background2" presStyleLbl="node2" presStyleIdx="1" presStyleCnt="7"/>
      <dgm:spPr/>
      <dgm:t>
        <a:bodyPr/>
        <a:lstStyle/>
        <a:p>
          <a:endParaRPr lang="en-US"/>
        </a:p>
      </dgm:t>
    </dgm:pt>
    <dgm:pt modelId="{97E7F570-8000-45F6-8C1D-A602F833191F}" type="pres">
      <dgm:prSet presAssocID="{67040D96-5C3A-48EB-8490-59E28F3ECF2B}" presName="text2" presStyleLbl="fgAcc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09A2FF-4D34-423A-98E5-828ED4E85641}" type="pres">
      <dgm:prSet presAssocID="{67040D96-5C3A-48EB-8490-59E28F3ECF2B}" presName="hierChild3" presStyleCnt="0"/>
      <dgm:spPr/>
      <dgm:t>
        <a:bodyPr/>
        <a:lstStyle/>
        <a:p>
          <a:endParaRPr lang="en-US"/>
        </a:p>
      </dgm:t>
    </dgm:pt>
    <dgm:pt modelId="{2331EE12-A1CF-43C5-9B4E-1AC01CBA88DE}" type="pres">
      <dgm:prSet presAssocID="{1373E32D-4A45-4EB2-8DF4-5EDD74E4FB80}" presName="Name10" presStyleLbl="parChTrans1D2" presStyleIdx="2" presStyleCnt="7"/>
      <dgm:spPr/>
      <dgm:t>
        <a:bodyPr/>
        <a:lstStyle/>
        <a:p>
          <a:endParaRPr lang="en-US"/>
        </a:p>
      </dgm:t>
    </dgm:pt>
    <dgm:pt modelId="{D9DD2551-5FC5-4875-998F-39B6DC9B9166}" type="pres">
      <dgm:prSet presAssocID="{6C9E43DC-A964-4A39-8C3C-DF0A0A340ADC}" presName="hierRoot2" presStyleCnt="0"/>
      <dgm:spPr/>
      <dgm:t>
        <a:bodyPr/>
        <a:lstStyle/>
        <a:p>
          <a:endParaRPr lang="en-US"/>
        </a:p>
      </dgm:t>
    </dgm:pt>
    <dgm:pt modelId="{9B350DDD-0012-46EE-B624-CC31D2A70781}" type="pres">
      <dgm:prSet presAssocID="{6C9E43DC-A964-4A39-8C3C-DF0A0A340ADC}" presName="composite2" presStyleCnt="0"/>
      <dgm:spPr/>
      <dgm:t>
        <a:bodyPr/>
        <a:lstStyle/>
        <a:p>
          <a:endParaRPr lang="en-US"/>
        </a:p>
      </dgm:t>
    </dgm:pt>
    <dgm:pt modelId="{B98DD9A8-F2C9-4C1A-BAB6-2551DB8FDE66}" type="pres">
      <dgm:prSet presAssocID="{6C9E43DC-A964-4A39-8C3C-DF0A0A340ADC}" presName="background2" presStyleLbl="node2" presStyleIdx="2" presStyleCnt="7"/>
      <dgm:spPr/>
      <dgm:t>
        <a:bodyPr/>
        <a:lstStyle/>
        <a:p>
          <a:endParaRPr lang="en-US"/>
        </a:p>
      </dgm:t>
    </dgm:pt>
    <dgm:pt modelId="{7F57F6C1-7959-439E-BA14-822F75530D16}" type="pres">
      <dgm:prSet presAssocID="{6C9E43DC-A964-4A39-8C3C-DF0A0A340ADC}" presName="text2" presStyleLbl="fgAcc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187EF6-28CC-4FAD-95FE-0E159EEA2715}" type="pres">
      <dgm:prSet presAssocID="{6C9E43DC-A964-4A39-8C3C-DF0A0A340ADC}" presName="hierChild3" presStyleCnt="0"/>
      <dgm:spPr/>
      <dgm:t>
        <a:bodyPr/>
        <a:lstStyle/>
        <a:p>
          <a:endParaRPr lang="en-US"/>
        </a:p>
      </dgm:t>
    </dgm:pt>
    <dgm:pt modelId="{36EFB427-3E76-48F7-8184-8600F214E583}" type="pres">
      <dgm:prSet presAssocID="{2D29179D-2A76-49DA-955D-45D3C7454802}" presName="Name10" presStyleLbl="parChTrans1D2" presStyleIdx="3" presStyleCnt="7"/>
      <dgm:spPr/>
      <dgm:t>
        <a:bodyPr/>
        <a:lstStyle/>
        <a:p>
          <a:endParaRPr lang="en-US"/>
        </a:p>
      </dgm:t>
    </dgm:pt>
    <dgm:pt modelId="{214F0C14-9BED-435F-8BD9-5BE4F719A6D9}" type="pres">
      <dgm:prSet presAssocID="{C5D75200-61FF-4909-B25C-CF3AC2770F22}" presName="hierRoot2" presStyleCnt="0"/>
      <dgm:spPr/>
      <dgm:t>
        <a:bodyPr/>
        <a:lstStyle/>
        <a:p>
          <a:endParaRPr lang="en-US"/>
        </a:p>
      </dgm:t>
    </dgm:pt>
    <dgm:pt modelId="{C0C6BC2E-4049-4B87-BF02-7C14E4197899}" type="pres">
      <dgm:prSet presAssocID="{C5D75200-61FF-4909-B25C-CF3AC2770F22}" presName="composite2" presStyleCnt="0"/>
      <dgm:spPr/>
      <dgm:t>
        <a:bodyPr/>
        <a:lstStyle/>
        <a:p>
          <a:endParaRPr lang="en-US"/>
        </a:p>
      </dgm:t>
    </dgm:pt>
    <dgm:pt modelId="{87E28CA4-96D5-444A-9F77-E9286096AEF0}" type="pres">
      <dgm:prSet presAssocID="{C5D75200-61FF-4909-B25C-CF3AC2770F22}" presName="background2" presStyleLbl="node2" presStyleIdx="3" presStyleCnt="7"/>
      <dgm:spPr/>
      <dgm:t>
        <a:bodyPr/>
        <a:lstStyle/>
        <a:p>
          <a:endParaRPr lang="en-US"/>
        </a:p>
      </dgm:t>
    </dgm:pt>
    <dgm:pt modelId="{A984073B-5DF5-48B5-81EC-F8B28288A2A5}" type="pres">
      <dgm:prSet presAssocID="{C5D75200-61FF-4909-B25C-CF3AC2770F22}" presName="text2" presStyleLbl="fgAcc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ACE83B-E568-49E5-B1BE-8FA3F8FC263C}" type="pres">
      <dgm:prSet presAssocID="{C5D75200-61FF-4909-B25C-CF3AC2770F22}" presName="hierChild3" presStyleCnt="0"/>
      <dgm:spPr/>
      <dgm:t>
        <a:bodyPr/>
        <a:lstStyle/>
        <a:p>
          <a:endParaRPr lang="en-US"/>
        </a:p>
      </dgm:t>
    </dgm:pt>
    <dgm:pt modelId="{E8513C54-2C7F-474C-BE71-82E9377085A5}" type="pres">
      <dgm:prSet presAssocID="{3B1D0361-7037-44AE-8834-0880A57D5EDB}" presName="Name10" presStyleLbl="parChTrans1D2" presStyleIdx="4" presStyleCnt="7"/>
      <dgm:spPr/>
      <dgm:t>
        <a:bodyPr/>
        <a:lstStyle/>
        <a:p>
          <a:endParaRPr lang="en-US"/>
        </a:p>
      </dgm:t>
    </dgm:pt>
    <dgm:pt modelId="{65E366C1-545A-4D31-ACDC-A8723F465706}" type="pres">
      <dgm:prSet presAssocID="{84AD00FF-E660-406E-AA5E-69AB635E36CF}" presName="hierRoot2" presStyleCnt="0"/>
      <dgm:spPr/>
      <dgm:t>
        <a:bodyPr/>
        <a:lstStyle/>
        <a:p>
          <a:endParaRPr lang="en-US"/>
        </a:p>
      </dgm:t>
    </dgm:pt>
    <dgm:pt modelId="{E759797C-970F-48BC-AA68-7006766F6C9E}" type="pres">
      <dgm:prSet presAssocID="{84AD00FF-E660-406E-AA5E-69AB635E36CF}" presName="composite2" presStyleCnt="0"/>
      <dgm:spPr/>
      <dgm:t>
        <a:bodyPr/>
        <a:lstStyle/>
        <a:p>
          <a:endParaRPr lang="en-US"/>
        </a:p>
      </dgm:t>
    </dgm:pt>
    <dgm:pt modelId="{E0DA1973-DAD3-42FC-9998-F2068CB76CA5}" type="pres">
      <dgm:prSet presAssocID="{84AD00FF-E660-406E-AA5E-69AB635E36CF}" presName="background2" presStyleLbl="node2" presStyleIdx="4" presStyleCnt="7"/>
      <dgm:spPr/>
      <dgm:t>
        <a:bodyPr/>
        <a:lstStyle/>
        <a:p>
          <a:endParaRPr lang="en-US"/>
        </a:p>
      </dgm:t>
    </dgm:pt>
    <dgm:pt modelId="{B1C51451-ABC9-4720-9A99-7225CCF7BC38}" type="pres">
      <dgm:prSet presAssocID="{84AD00FF-E660-406E-AA5E-69AB635E36CF}" presName="text2" presStyleLbl="fgAcc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71D465-80BD-45F9-A9BC-4722E6BF12DE}" type="pres">
      <dgm:prSet presAssocID="{84AD00FF-E660-406E-AA5E-69AB635E36CF}" presName="hierChild3" presStyleCnt="0"/>
      <dgm:spPr/>
      <dgm:t>
        <a:bodyPr/>
        <a:lstStyle/>
        <a:p>
          <a:endParaRPr lang="en-US"/>
        </a:p>
      </dgm:t>
    </dgm:pt>
    <dgm:pt modelId="{41A76AF5-FE4A-4702-B8C1-A433333CE521}" type="pres">
      <dgm:prSet presAssocID="{3800FE04-A8B4-4144-8A42-AC3EBF8F80BB}" presName="Name10" presStyleLbl="parChTrans1D2" presStyleIdx="5" presStyleCnt="7"/>
      <dgm:spPr/>
      <dgm:t>
        <a:bodyPr/>
        <a:lstStyle/>
        <a:p>
          <a:endParaRPr lang="en-US"/>
        </a:p>
      </dgm:t>
    </dgm:pt>
    <dgm:pt modelId="{37B8E2D0-27E7-483A-8A5C-A3BFCE1264E7}" type="pres">
      <dgm:prSet presAssocID="{AA9A9B2B-A88C-4602-8B15-7869DB7330E7}" presName="hierRoot2" presStyleCnt="0"/>
      <dgm:spPr/>
      <dgm:t>
        <a:bodyPr/>
        <a:lstStyle/>
        <a:p>
          <a:endParaRPr lang="en-US"/>
        </a:p>
      </dgm:t>
    </dgm:pt>
    <dgm:pt modelId="{2BBF0756-B8ED-4DAA-A5D3-4FB8340A0146}" type="pres">
      <dgm:prSet presAssocID="{AA9A9B2B-A88C-4602-8B15-7869DB7330E7}" presName="composite2" presStyleCnt="0"/>
      <dgm:spPr/>
      <dgm:t>
        <a:bodyPr/>
        <a:lstStyle/>
        <a:p>
          <a:endParaRPr lang="en-US"/>
        </a:p>
      </dgm:t>
    </dgm:pt>
    <dgm:pt modelId="{B7DCC8CE-1765-4175-9EF8-62A76AC5E0CD}" type="pres">
      <dgm:prSet presAssocID="{AA9A9B2B-A88C-4602-8B15-7869DB7330E7}" presName="background2" presStyleLbl="node2" presStyleIdx="5" presStyleCnt="7"/>
      <dgm:spPr/>
      <dgm:t>
        <a:bodyPr/>
        <a:lstStyle/>
        <a:p>
          <a:endParaRPr lang="en-US"/>
        </a:p>
      </dgm:t>
    </dgm:pt>
    <dgm:pt modelId="{28ABEEBB-768B-4859-B6EA-1E9DCA684623}" type="pres">
      <dgm:prSet presAssocID="{AA9A9B2B-A88C-4602-8B15-7869DB7330E7}" presName="text2" presStyleLbl="fgAcc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DD803E-A9DD-4321-8A64-16C8A4A9D396}" type="pres">
      <dgm:prSet presAssocID="{AA9A9B2B-A88C-4602-8B15-7869DB7330E7}" presName="hierChild3" presStyleCnt="0"/>
      <dgm:spPr/>
      <dgm:t>
        <a:bodyPr/>
        <a:lstStyle/>
        <a:p>
          <a:endParaRPr lang="en-US"/>
        </a:p>
      </dgm:t>
    </dgm:pt>
    <dgm:pt modelId="{7DBFEF91-2A18-4BA7-B164-7255FC4CA533}" type="pres">
      <dgm:prSet presAssocID="{F179017A-AB97-4A43-9621-FFE1C0B6142B}" presName="Name10" presStyleLbl="parChTrans1D2" presStyleIdx="6" presStyleCnt="7"/>
      <dgm:spPr/>
      <dgm:t>
        <a:bodyPr/>
        <a:lstStyle/>
        <a:p>
          <a:endParaRPr lang="en-US"/>
        </a:p>
      </dgm:t>
    </dgm:pt>
    <dgm:pt modelId="{BA3C7868-DC02-4064-B93A-FA6F010E67CD}" type="pres">
      <dgm:prSet presAssocID="{F0F21EEC-05D2-4D64-86B2-7DC262BBE20F}" presName="hierRoot2" presStyleCnt="0"/>
      <dgm:spPr/>
      <dgm:t>
        <a:bodyPr/>
        <a:lstStyle/>
        <a:p>
          <a:endParaRPr lang="en-US"/>
        </a:p>
      </dgm:t>
    </dgm:pt>
    <dgm:pt modelId="{D4EAC5B3-E062-4D59-9EC9-DDE51858F63D}" type="pres">
      <dgm:prSet presAssocID="{F0F21EEC-05D2-4D64-86B2-7DC262BBE20F}" presName="composite2" presStyleCnt="0"/>
      <dgm:spPr/>
      <dgm:t>
        <a:bodyPr/>
        <a:lstStyle/>
        <a:p>
          <a:endParaRPr lang="en-US"/>
        </a:p>
      </dgm:t>
    </dgm:pt>
    <dgm:pt modelId="{E925B050-16BA-4298-8AC9-AD113F204245}" type="pres">
      <dgm:prSet presAssocID="{F0F21EEC-05D2-4D64-86B2-7DC262BBE20F}" presName="background2" presStyleLbl="node2" presStyleIdx="6" presStyleCnt="7"/>
      <dgm:spPr/>
      <dgm:t>
        <a:bodyPr/>
        <a:lstStyle/>
        <a:p>
          <a:endParaRPr lang="en-US"/>
        </a:p>
      </dgm:t>
    </dgm:pt>
    <dgm:pt modelId="{807294F8-9163-4D1A-AE82-B3942A313418}" type="pres">
      <dgm:prSet presAssocID="{F0F21EEC-05D2-4D64-86B2-7DC262BBE20F}" presName="text2" presStyleLbl="fgAcc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5F11CE2-ED03-447A-A40F-CDC1EC1CD87E}" type="pres">
      <dgm:prSet presAssocID="{F0F21EEC-05D2-4D64-86B2-7DC262BBE20F}" presName="hierChild3" presStyleCnt="0"/>
      <dgm:spPr/>
      <dgm:t>
        <a:bodyPr/>
        <a:lstStyle/>
        <a:p>
          <a:endParaRPr lang="en-US"/>
        </a:p>
      </dgm:t>
    </dgm:pt>
  </dgm:ptLst>
  <dgm:cxnLst>
    <dgm:cxn modelId="{B366A173-8888-4B97-A4C1-D067374AAA8A}" type="presOf" srcId="{CA78F953-9BF6-4B34-91DF-70F8C99349ED}" destId="{05D2EE20-5FE3-4121-B65B-49CDE773320F}" srcOrd="0" destOrd="0" presId="urn:microsoft.com/office/officeart/2005/8/layout/hierarchy1"/>
    <dgm:cxn modelId="{349162F9-7657-4FED-8814-EA88DE08F2CC}" srcId="{A721DE0F-2EE5-4AEA-8CEA-FBE1F1C3DAD8}" destId="{AA9A9B2B-A88C-4602-8B15-7869DB7330E7}" srcOrd="5" destOrd="0" parTransId="{3800FE04-A8B4-4144-8A42-AC3EBF8F80BB}" sibTransId="{C37AC770-5EE6-4D51-977E-35786445F128}"/>
    <dgm:cxn modelId="{207C1D6E-C10C-46D1-AE3D-9A459023814B}" type="presOf" srcId="{2D29179D-2A76-49DA-955D-45D3C7454802}" destId="{36EFB427-3E76-48F7-8184-8600F214E583}" srcOrd="0" destOrd="0" presId="urn:microsoft.com/office/officeart/2005/8/layout/hierarchy1"/>
    <dgm:cxn modelId="{266E7FDB-2C82-4501-AF21-D043EE36B895}" type="presOf" srcId="{69028737-9BC6-419B-A039-F655BE2B0E8A}" destId="{0F80C7FD-98E3-4A8F-AF21-16456099F6CF}" srcOrd="0" destOrd="0" presId="urn:microsoft.com/office/officeart/2005/8/layout/hierarchy1"/>
    <dgm:cxn modelId="{5C502799-A62C-489D-8F58-AD6F7E81B374}" srcId="{A721DE0F-2EE5-4AEA-8CEA-FBE1F1C3DAD8}" destId="{B4F20E89-0E57-47BE-BA44-E7974DD9E935}" srcOrd="0" destOrd="0" parTransId="{365A8539-76F2-4B43-94DA-50C7C913CE5D}" sibTransId="{DDB1E138-C1B3-4F2D-AEAD-4D3802EC936D}"/>
    <dgm:cxn modelId="{C9B58AC2-71A9-4DAA-9279-02E8C1C36DB4}" type="presOf" srcId="{AA9A9B2B-A88C-4602-8B15-7869DB7330E7}" destId="{28ABEEBB-768B-4859-B6EA-1E9DCA684623}" srcOrd="0" destOrd="0" presId="urn:microsoft.com/office/officeart/2005/8/layout/hierarchy1"/>
    <dgm:cxn modelId="{DD65BC75-CFE5-44BF-AED7-9BF34BF03958}" type="presOf" srcId="{F0F21EEC-05D2-4D64-86B2-7DC262BBE20F}" destId="{807294F8-9163-4D1A-AE82-B3942A313418}" srcOrd="0" destOrd="0" presId="urn:microsoft.com/office/officeart/2005/8/layout/hierarchy1"/>
    <dgm:cxn modelId="{FF717602-56A6-45D5-A0C5-2A7BC43FE176}" srcId="{B4F20E89-0E57-47BE-BA44-E7974DD9E935}" destId="{27BF795B-49C4-422D-82F0-87954B92F12E}" srcOrd="1" destOrd="0" parTransId="{CA78F953-9BF6-4B34-91DF-70F8C99349ED}" sibTransId="{AB9E596B-7DFF-4D98-B990-D8514307255A}"/>
    <dgm:cxn modelId="{392DCCE1-0341-4361-A957-AEFD1A061906}" srcId="{A721DE0F-2EE5-4AEA-8CEA-FBE1F1C3DAD8}" destId="{67040D96-5C3A-48EB-8490-59E28F3ECF2B}" srcOrd="1" destOrd="0" parTransId="{658C0B29-3BA3-4464-B422-15C04556CBB1}" sibTransId="{20C6AC31-7FEC-47EC-8D0E-163CBFE9838D}"/>
    <dgm:cxn modelId="{3DE507E9-EB32-4E22-B999-600ACDE75F10}" type="presOf" srcId="{88705241-89AC-4230-9DB9-08741899FB52}" destId="{817A5534-55EE-4337-962F-91D314357DCE}" srcOrd="0" destOrd="0" presId="urn:microsoft.com/office/officeart/2005/8/layout/hierarchy1"/>
    <dgm:cxn modelId="{536E70E6-13AB-445C-BCAA-8903B7FB222C}" type="presOf" srcId="{365A8539-76F2-4B43-94DA-50C7C913CE5D}" destId="{D6ABD501-C9B5-4438-9CA9-D9565982D44C}" srcOrd="0" destOrd="0" presId="urn:microsoft.com/office/officeart/2005/8/layout/hierarchy1"/>
    <dgm:cxn modelId="{4DF707A3-78E1-4D14-B36D-D9C0CF31BF24}" type="presOf" srcId="{27BF795B-49C4-422D-82F0-87954B92F12E}" destId="{77243316-5DDF-4429-AFD7-933B9B135F7D}" srcOrd="0" destOrd="0" presId="urn:microsoft.com/office/officeart/2005/8/layout/hierarchy1"/>
    <dgm:cxn modelId="{2E01943F-A43C-4965-89E1-7E268F5F66FF}" type="presOf" srcId="{3800FE04-A8B4-4144-8A42-AC3EBF8F80BB}" destId="{41A76AF5-FE4A-4702-B8C1-A433333CE521}" srcOrd="0" destOrd="0" presId="urn:microsoft.com/office/officeart/2005/8/layout/hierarchy1"/>
    <dgm:cxn modelId="{AF0FD39A-5A5E-49DF-B242-8A89949F7834}" srcId="{B4F20E89-0E57-47BE-BA44-E7974DD9E935}" destId="{88705241-89AC-4230-9DB9-08741899FB52}" srcOrd="0" destOrd="0" parTransId="{69028737-9BC6-419B-A039-F655BE2B0E8A}" sibTransId="{4421A5DB-3A5C-4A49-93F9-DA5D9BFD4D9F}"/>
    <dgm:cxn modelId="{C21427AF-D23C-4C39-8107-2E01AD7D8150}" srcId="{A721DE0F-2EE5-4AEA-8CEA-FBE1F1C3DAD8}" destId="{F0F21EEC-05D2-4D64-86B2-7DC262BBE20F}" srcOrd="6" destOrd="0" parTransId="{F179017A-AB97-4A43-9621-FFE1C0B6142B}" sibTransId="{DD3C0048-A15D-4A2F-B62F-98814857A4C4}"/>
    <dgm:cxn modelId="{AF67287B-7186-4E98-8FA5-D917E12B4F83}" srcId="{A721DE0F-2EE5-4AEA-8CEA-FBE1F1C3DAD8}" destId="{6C9E43DC-A964-4A39-8C3C-DF0A0A340ADC}" srcOrd="2" destOrd="0" parTransId="{1373E32D-4A45-4EB2-8DF4-5EDD74E4FB80}" sibTransId="{4FDE2B60-59D9-46C3-B9DE-C38CAFCF9E7D}"/>
    <dgm:cxn modelId="{28B9E5AB-89B6-450F-AE5C-8002180E770F}" srcId="{A721DE0F-2EE5-4AEA-8CEA-FBE1F1C3DAD8}" destId="{84AD00FF-E660-406E-AA5E-69AB635E36CF}" srcOrd="4" destOrd="0" parTransId="{3B1D0361-7037-44AE-8834-0880A57D5EDB}" sibTransId="{120BC180-04CC-4A43-9B28-D9F503C61F37}"/>
    <dgm:cxn modelId="{48C0501E-D2A2-428B-B3E7-28F60B62D2C9}" type="presOf" srcId="{3B1D0361-7037-44AE-8834-0880A57D5EDB}" destId="{E8513C54-2C7F-474C-BE71-82E9377085A5}" srcOrd="0" destOrd="0" presId="urn:microsoft.com/office/officeart/2005/8/layout/hierarchy1"/>
    <dgm:cxn modelId="{5704132A-8070-4AAB-A7BB-024467D9DFFC}" type="presOf" srcId="{658C0B29-3BA3-4464-B422-15C04556CBB1}" destId="{D3D684AE-D05C-4936-B698-1A4E873DAFDF}" srcOrd="0" destOrd="0" presId="urn:microsoft.com/office/officeart/2005/8/layout/hierarchy1"/>
    <dgm:cxn modelId="{C13AE6DD-362F-42EE-AD1B-99BC2D7BF99B}" type="presOf" srcId="{84AD00FF-E660-406E-AA5E-69AB635E36CF}" destId="{B1C51451-ABC9-4720-9A99-7225CCF7BC38}" srcOrd="0" destOrd="0" presId="urn:microsoft.com/office/officeart/2005/8/layout/hierarchy1"/>
    <dgm:cxn modelId="{18E18024-E6C1-4675-A6C5-4636564045BA}" type="presOf" srcId="{67040D96-5C3A-48EB-8490-59E28F3ECF2B}" destId="{97E7F570-8000-45F6-8C1D-A602F833191F}" srcOrd="0" destOrd="0" presId="urn:microsoft.com/office/officeart/2005/8/layout/hierarchy1"/>
    <dgm:cxn modelId="{8235CB95-B29C-4751-94F1-1EFEAEEB142A}" type="presOf" srcId="{A721DE0F-2EE5-4AEA-8CEA-FBE1F1C3DAD8}" destId="{06A510F5-6063-4263-B86D-C54A0B94850F}" srcOrd="0" destOrd="0" presId="urn:microsoft.com/office/officeart/2005/8/layout/hierarchy1"/>
    <dgm:cxn modelId="{DD7B0530-6772-462B-8B58-FBBB104AA47E}" srcId="{EBEFD316-CE2A-4B36-B685-C7D30157507F}" destId="{A721DE0F-2EE5-4AEA-8CEA-FBE1F1C3DAD8}" srcOrd="0" destOrd="0" parTransId="{2FF67A0B-E573-41E6-86B7-D13C39C3B1AA}" sibTransId="{8DEFB169-F53A-4EBD-80DA-FCA084E07B80}"/>
    <dgm:cxn modelId="{0A673307-69F5-4CA4-B853-AE3CA00D1287}" srcId="{A721DE0F-2EE5-4AEA-8CEA-FBE1F1C3DAD8}" destId="{C5D75200-61FF-4909-B25C-CF3AC2770F22}" srcOrd="3" destOrd="0" parTransId="{2D29179D-2A76-49DA-955D-45D3C7454802}" sibTransId="{6990986E-D14D-4FF7-8CF8-CB4D3E297850}"/>
    <dgm:cxn modelId="{62D89506-2D02-42D3-8F3B-059624F24DBC}" type="presOf" srcId="{EBEFD316-CE2A-4B36-B685-C7D30157507F}" destId="{E091B22A-9E0D-4429-917F-8DEA5E1DA6ED}" srcOrd="0" destOrd="0" presId="urn:microsoft.com/office/officeart/2005/8/layout/hierarchy1"/>
    <dgm:cxn modelId="{A0BA9F2D-2FCC-49FC-B07C-2873D29B4C4E}" type="presOf" srcId="{C5D75200-61FF-4909-B25C-CF3AC2770F22}" destId="{A984073B-5DF5-48B5-81EC-F8B28288A2A5}" srcOrd="0" destOrd="0" presId="urn:microsoft.com/office/officeart/2005/8/layout/hierarchy1"/>
    <dgm:cxn modelId="{EF6BE15F-DDBE-4235-9B1E-068DBB1261F0}" type="presOf" srcId="{1373E32D-4A45-4EB2-8DF4-5EDD74E4FB80}" destId="{2331EE12-A1CF-43C5-9B4E-1AC01CBA88DE}" srcOrd="0" destOrd="0" presId="urn:microsoft.com/office/officeart/2005/8/layout/hierarchy1"/>
    <dgm:cxn modelId="{5FDB3A52-1AB0-4229-A1A6-7844D7DF6E27}" type="presOf" srcId="{6C9E43DC-A964-4A39-8C3C-DF0A0A340ADC}" destId="{7F57F6C1-7959-439E-BA14-822F75530D16}" srcOrd="0" destOrd="0" presId="urn:microsoft.com/office/officeart/2005/8/layout/hierarchy1"/>
    <dgm:cxn modelId="{320BC658-000D-4B7A-B7AD-45F8EE6A54F5}" type="presOf" srcId="{B4F20E89-0E57-47BE-BA44-E7974DD9E935}" destId="{C56D9F4D-ED5F-424C-9F4D-789754B84E0C}" srcOrd="0" destOrd="0" presId="urn:microsoft.com/office/officeart/2005/8/layout/hierarchy1"/>
    <dgm:cxn modelId="{8C946509-E75E-40F4-9083-272FB75DC044}" type="presOf" srcId="{F179017A-AB97-4A43-9621-FFE1C0B6142B}" destId="{7DBFEF91-2A18-4BA7-B164-7255FC4CA533}" srcOrd="0" destOrd="0" presId="urn:microsoft.com/office/officeart/2005/8/layout/hierarchy1"/>
    <dgm:cxn modelId="{FAE0DD4F-4DF6-42C0-8068-CD0CEB081078}" type="presParOf" srcId="{E091B22A-9E0D-4429-917F-8DEA5E1DA6ED}" destId="{B13B2893-3762-4ECA-9BE8-0B7694A98073}" srcOrd="0" destOrd="0" presId="urn:microsoft.com/office/officeart/2005/8/layout/hierarchy1"/>
    <dgm:cxn modelId="{3A32A50A-FEAC-480D-95B4-CD283AF5BBC3}" type="presParOf" srcId="{B13B2893-3762-4ECA-9BE8-0B7694A98073}" destId="{90A49F2B-CBF9-4BEA-B1D2-F5AC8552D4B9}" srcOrd="0" destOrd="0" presId="urn:microsoft.com/office/officeart/2005/8/layout/hierarchy1"/>
    <dgm:cxn modelId="{5917298B-1BC4-4214-BA42-747828920832}" type="presParOf" srcId="{90A49F2B-CBF9-4BEA-B1D2-F5AC8552D4B9}" destId="{B88A947B-63ED-43AE-9212-4C99692EDABC}" srcOrd="0" destOrd="0" presId="urn:microsoft.com/office/officeart/2005/8/layout/hierarchy1"/>
    <dgm:cxn modelId="{B6F0A814-358C-45DA-9F45-4EFB2284C2E7}" type="presParOf" srcId="{90A49F2B-CBF9-4BEA-B1D2-F5AC8552D4B9}" destId="{06A510F5-6063-4263-B86D-C54A0B94850F}" srcOrd="1" destOrd="0" presId="urn:microsoft.com/office/officeart/2005/8/layout/hierarchy1"/>
    <dgm:cxn modelId="{49A85429-159E-424A-811F-30A31FA1920B}" type="presParOf" srcId="{B13B2893-3762-4ECA-9BE8-0B7694A98073}" destId="{53ED0059-C60F-4453-A65A-C99A04F34534}" srcOrd="1" destOrd="0" presId="urn:microsoft.com/office/officeart/2005/8/layout/hierarchy1"/>
    <dgm:cxn modelId="{0E8A05E0-6FC8-4621-8194-39C83112CF3E}" type="presParOf" srcId="{53ED0059-C60F-4453-A65A-C99A04F34534}" destId="{D6ABD501-C9B5-4438-9CA9-D9565982D44C}" srcOrd="0" destOrd="0" presId="urn:microsoft.com/office/officeart/2005/8/layout/hierarchy1"/>
    <dgm:cxn modelId="{ECD53147-76FE-4EE1-82EF-A128FE32D742}" type="presParOf" srcId="{53ED0059-C60F-4453-A65A-C99A04F34534}" destId="{D0916306-F116-40A8-9F43-236FE8AF6EB9}" srcOrd="1" destOrd="0" presId="urn:microsoft.com/office/officeart/2005/8/layout/hierarchy1"/>
    <dgm:cxn modelId="{89FA9D9D-8751-4345-BCB0-67430DDD2EEA}" type="presParOf" srcId="{D0916306-F116-40A8-9F43-236FE8AF6EB9}" destId="{F25BBABF-06A7-4044-9481-3A9CA38D196D}" srcOrd="0" destOrd="0" presId="urn:microsoft.com/office/officeart/2005/8/layout/hierarchy1"/>
    <dgm:cxn modelId="{9C35FA00-F438-4962-A635-BC2AC6F7CA5F}" type="presParOf" srcId="{F25BBABF-06A7-4044-9481-3A9CA38D196D}" destId="{23E50F59-E279-4D3D-A106-08957DFA0072}" srcOrd="0" destOrd="0" presId="urn:microsoft.com/office/officeart/2005/8/layout/hierarchy1"/>
    <dgm:cxn modelId="{074DD6A6-689E-413B-8C71-E3E74016DD16}" type="presParOf" srcId="{F25BBABF-06A7-4044-9481-3A9CA38D196D}" destId="{C56D9F4D-ED5F-424C-9F4D-789754B84E0C}" srcOrd="1" destOrd="0" presId="urn:microsoft.com/office/officeart/2005/8/layout/hierarchy1"/>
    <dgm:cxn modelId="{D0D59D68-9273-46E7-B982-D4BC97C2D41F}" type="presParOf" srcId="{D0916306-F116-40A8-9F43-236FE8AF6EB9}" destId="{F76FFCE0-569E-423B-A2BD-45E4095BE487}" srcOrd="1" destOrd="0" presId="urn:microsoft.com/office/officeart/2005/8/layout/hierarchy1"/>
    <dgm:cxn modelId="{29188813-5B13-48C3-B9C4-24BD74A4BCA9}" type="presParOf" srcId="{F76FFCE0-569E-423B-A2BD-45E4095BE487}" destId="{0F80C7FD-98E3-4A8F-AF21-16456099F6CF}" srcOrd="0" destOrd="0" presId="urn:microsoft.com/office/officeart/2005/8/layout/hierarchy1"/>
    <dgm:cxn modelId="{53AEA485-3E40-4320-806D-C40C00C76753}" type="presParOf" srcId="{F76FFCE0-569E-423B-A2BD-45E4095BE487}" destId="{30D2055E-3581-459C-857B-150BF98A4B2D}" srcOrd="1" destOrd="0" presId="urn:microsoft.com/office/officeart/2005/8/layout/hierarchy1"/>
    <dgm:cxn modelId="{1B7E220E-852E-4337-97C7-F5E16ECB3D61}" type="presParOf" srcId="{30D2055E-3581-459C-857B-150BF98A4B2D}" destId="{13FE593F-3D0B-40D4-A529-411FE9E4C43B}" srcOrd="0" destOrd="0" presId="urn:microsoft.com/office/officeart/2005/8/layout/hierarchy1"/>
    <dgm:cxn modelId="{1296B7F6-120C-45A4-B4C4-9B44EE9BA666}" type="presParOf" srcId="{13FE593F-3D0B-40D4-A529-411FE9E4C43B}" destId="{5CF238E8-9160-4710-A7BE-AE9CDCF33ECB}" srcOrd="0" destOrd="0" presId="urn:microsoft.com/office/officeart/2005/8/layout/hierarchy1"/>
    <dgm:cxn modelId="{8929F34A-A096-418A-AB3E-C954DFC7DDD9}" type="presParOf" srcId="{13FE593F-3D0B-40D4-A529-411FE9E4C43B}" destId="{817A5534-55EE-4337-962F-91D314357DCE}" srcOrd="1" destOrd="0" presId="urn:microsoft.com/office/officeart/2005/8/layout/hierarchy1"/>
    <dgm:cxn modelId="{A7A483C9-B0CE-486A-B7FC-F24DB8890E81}" type="presParOf" srcId="{30D2055E-3581-459C-857B-150BF98A4B2D}" destId="{894BE893-F814-4927-82EB-1903EC6D3286}" srcOrd="1" destOrd="0" presId="urn:microsoft.com/office/officeart/2005/8/layout/hierarchy1"/>
    <dgm:cxn modelId="{3FB5E807-037D-4FDA-88D6-729AAD47430C}" type="presParOf" srcId="{F76FFCE0-569E-423B-A2BD-45E4095BE487}" destId="{05D2EE20-5FE3-4121-B65B-49CDE773320F}" srcOrd="2" destOrd="0" presId="urn:microsoft.com/office/officeart/2005/8/layout/hierarchy1"/>
    <dgm:cxn modelId="{FD010C4A-A312-4051-A48F-B37E7398DC55}" type="presParOf" srcId="{F76FFCE0-569E-423B-A2BD-45E4095BE487}" destId="{712DE3B5-3F8F-451E-81F2-153A46C2BC12}" srcOrd="3" destOrd="0" presId="urn:microsoft.com/office/officeart/2005/8/layout/hierarchy1"/>
    <dgm:cxn modelId="{3CAA8E05-FA37-4C77-90BB-469742AC118A}" type="presParOf" srcId="{712DE3B5-3F8F-451E-81F2-153A46C2BC12}" destId="{9EBDEAE5-88AB-4833-8E98-D572FA9834A6}" srcOrd="0" destOrd="0" presId="urn:microsoft.com/office/officeart/2005/8/layout/hierarchy1"/>
    <dgm:cxn modelId="{9D6E0FF0-4E94-4287-9A43-00EBF13B84EE}" type="presParOf" srcId="{9EBDEAE5-88AB-4833-8E98-D572FA9834A6}" destId="{D55A8EB8-C154-4ECF-8273-B56551CACD9A}" srcOrd="0" destOrd="0" presId="urn:microsoft.com/office/officeart/2005/8/layout/hierarchy1"/>
    <dgm:cxn modelId="{584F9984-5658-426A-A4EC-F501AA92ECC2}" type="presParOf" srcId="{9EBDEAE5-88AB-4833-8E98-D572FA9834A6}" destId="{77243316-5DDF-4429-AFD7-933B9B135F7D}" srcOrd="1" destOrd="0" presId="urn:microsoft.com/office/officeart/2005/8/layout/hierarchy1"/>
    <dgm:cxn modelId="{256C9D44-D381-4A7E-9954-9541BF7A17AD}" type="presParOf" srcId="{712DE3B5-3F8F-451E-81F2-153A46C2BC12}" destId="{DD734247-0BCB-4730-946B-33EC2C330514}" srcOrd="1" destOrd="0" presId="urn:microsoft.com/office/officeart/2005/8/layout/hierarchy1"/>
    <dgm:cxn modelId="{FEEFE9FA-F448-4270-A87E-3405183BBE63}" type="presParOf" srcId="{53ED0059-C60F-4453-A65A-C99A04F34534}" destId="{D3D684AE-D05C-4936-B698-1A4E873DAFDF}" srcOrd="2" destOrd="0" presId="urn:microsoft.com/office/officeart/2005/8/layout/hierarchy1"/>
    <dgm:cxn modelId="{11F9D963-3D29-4012-9F3D-8DE145CCD1AD}" type="presParOf" srcId="{53ED0059-C60F-4453-A65A-C99A04F34534}" destId="{1EE6DB66-E88B-470D-919C-305F49EB0771}" srcOrd="3" destOrd="0" presId="urn:microsoft.com/office/officeart/2005/8/layout/hierarchy1"/>
    <dgm:cxn modelId="{71768A60-850E-46EF-92F2-F11D9D27946A}" type="presParOf" srcId="{1EE6DB66-E88B-470D-919C-305F49EB0771}" destId="{FD1B2402-D19C-4660-A3C5-2F97696FDE50}" srcOrd="0" destOrd="0" presId="urn:microsoft.com/office/officeart/2005/8/layout/hierarchy1"/>
    <dgm:cxn modelId="{B48C56E7-3890-4501-8B7E-A80EE12DF5F3}" type="presParOf" srcId="{FD1B2402-D19C-4660-A3C5-2F97696FDE50}" destId="{5316FA71-5937-481F-8F62-74A327A72BB8}" srcOrd="0" destOrd="0" presId="urn:microsoft.com/office/officeart/2005/8/layout/hierarchy1"/>
    <dgm:cxn modelId="{7DEA9CA3-C073-4146-AB20-25586D69B632}" type="presParOf" srcId="{FD1B2402-D19C-4660-A3C5-2F97696FDE50}" destId="{97E7F570-8000-45F6-8C1D-A602F833191F}" srcOrd="1" destOrd="0" presId="urn:microsoft.com/office/officeart/2005/8/layout/hierarchy1"/>
    <dgm:cxn modelId="{EE17B6AC-2EFA-4A4F-BD25-F320D9342C53}" type="presParOf" srcId="{1EE6DB66-E88B-470D-919C-305F49EB0771}" destId="{F009A2FF-4D34-423A-98E5-828ED4E85641}" srcOrd="1" destOrd="0" presId="urn:microsoft.com/office/officeart/2005/8/layout/hierarchy1"/>
    <dgm:cxn modelId="{7CE555FA-FA7C-4B73-959A-65AB91AE4C5C}" type="presParOf" srcId="{53ED0059-C60F-4453-A65A-C99A04F34534}" destId="{2331EE12-A1CF-43C5-9B4E-1AC01CBA88DE}" srcOrd="4" destOrd="0" presId="urn:microsoft.com/office/officeart/2005/8/layout/hierarchy1"/>
    <dgm:cxn modelId="{7A41C753-97E2-4F63-B96F-228900F367B9}" type="presParOf" srcId="{53ED0059-C60F-4453-A65A-C99A04F34534}" destId="{D9DD2551-5FC5-4875-998F-39B6DC9B9166}" srcOrd="5" destOrd="0" presId="urn:microsoft.com/office/officeart/2005/8/layout/hierarchy1"/>
    <dgm:cxn modelId="{9C70056B-227D-41BA-A253-5AF838139771}" type="presParOf" srcId="{D9DD2551-5FC5-4875-998F-39B6DC9B9166}" destId="{9B350DDD-0012-46EE-B624-CC31D2A70781}" srcOrd="0" destOrd="0" presId="urn:microsoft.com/office/officeart/2005/8/layout/hierarchy1"/>
    <dgm:cxn modelId="{61C52735-1E16-4802-8DF7-1C4917DDA850}" type="presParOf" srcId="{9B350DDD-0012-46EE-B624-CC31D2A70781}" destId="{B98DD9A8-F2C9-4C1A-BAB6-2551DB8FDE66}" srcOrd="0" destOrd="0" presId="urn:microsoft.com/office/officeart/2005/8/layout/hierarchy1"/>
    <dgm:cxn modelId="{BE350948-C918-478A-AE90-420946940A10}" type="presParOf" srcId="{9B350DDD-0012-46EE-B624-CC31D2A70781}" destId="{7F57F6C1-7959-439E-BA14-822F75530D16}" srcOrd="1" destOrd="0" presId="urn:microsoft.com/office/officeart/2005/8/layout/hierarchy1"/>
    <dgm:cxn modelId="{05F1B972-5DB9-405D-93B3-398F66E6C55E}" type="presParOf" srcId="{D9DD2551-5FC5-4875-998F-39B6DC9B9166}" destId="{32187EF6-28CC-4FAD-95FE-0E159EEA2715}" srcOrd="1" destOrd="0" presId="urn:microsoft.com/office/officeart/2005/8/layout/hierarchy1"/>
    <dgm:cxn modelId="{710C05B7-31F5-4C78-BA3E-C61CE1719E96}" type="presParOf" srcId="{53ED0059-C60F-4453-A65A-C99A04F34534}" destId="{36EFB427-3E76-48F7-8184-8600F214E583}" srcOrd="6" destOrd="0" presId="urn:microsoft.com/office/officeart/2005/8/layout/hierarchy1"/>
    <dgm:cxn modelId="{B495E9A9-E2F6-4616-9166-FF219F517ED3}" type="presParOf" srcId="{53ED0059-C60F-4453-A65A-C99A04F34534}" destId="{214F0C14-9BED-435F-8BD9-5BE4F719A6D9}" srcOrd="7" destOrd="0" presId="urn:microsoft.com/office/officeart/2005/8/layout/hierarchy1"/>
    <dgm:cxn modelId="{F0B67B68-DD5E-4C6B-8034-399022D63BF8}" type="presParOf" srcId="{214F0C14-9BED-435F-8BD9-5BE4F719A6D9}" destId="{C0C6BC2E-4049-4B87-BF02-7C14E4197899}" srcOrd="0" destOrd="0" presId="urn:microsoft.com/office/officeart/2005/8/layout/hierarchy1"/>
    <dgm:cxn modelId="{058F83B9-38A7-42FE-851C-D020A57E00A0}" type="presParOf" srcId="{C0C6BC2E-4049-4B87-BF02-7C14E4197899}" destId="{87E28CA4-96D5-444A-9F77-E9286096AEF0}" srcOrd="0" destOrd="0" presId="urn:microsoft.com/office/officeart/2005/8/layout/hierarchy1"/>
    <dgm:cxn modelId="{2623B1BF-3167-476B-9A1D-21DBC66CFE5E}" type="presParOf" srcId="{C0C6BC2E-4049-4B87-BF02-7C14E4197899}" destId="{A984073B-5DF5-48B5-81EC-F8B28288A2A5}" srcOrd="1" destOrd="0" presId="urn:microsoft.com/office/officeart/2005/8/layout/hierarchy1"/>
    <dgm:cxn modelId="{F347A75D-F4FC-490D-A4CE-AF01DBA1F856}" type="presParOf" srcId="{214F0C14-9BED-435F-8BD9-5BE4F719A6D9}" destId="{4AACE83B-E568-49E5-B1BE-8FA3F8FC263C}" srcOrd="1" destOrd="0" presId="urn:microsoft.com/office/officeart/2005/8/layout/hierarchy1"/>
    <dgm:cxn modelId="{A98F7C29-95DF-4E30-A195-332B293F63FD}" type="presParOf" srcId="{53ED0059-C60F-4453-A65A-C99A04F34534}" destId="{E8513C54-2C7F-474C-BE71-82E9377085A5}" srcOrd="8" destOrd="0" presId="urn:microsoft.com/office/officeart/2005/8/layout/hierarchy1"/>
    <dgm:cxn modelId="{655603AA-507F-4109-A227-89646222E567}" type="presParOf" srcId="{53ED0059-C60F-4453-A65A-C99A04F34534}" destId="{65E366C1-545A-4D31-ACDC-A8723F465706}" srcOrd="9" destOrd="0" presId="urn:microsoft.com/office/officeart/2005/8/layout/hierarchy1"/>
    <dgm:cxn modelId="{9896F0EB-8FBE-4347-9718-3FC916B97B09}" type="presParOf" srcId="{65E366C1-545A-4D31-ACDC-A8723F465706}" destId="{E759797C-970F-48BC-AA68-7006766F6C9E}" srcOrd="0" destOrd="0" presId="urn:microsoft.com/office/officeart/2005/8/layout/hierarchy1"/>
    <dgm:cxn modelId="{4E1D8C71-96A6-4DC0-87FF-3EE68D66A34F}" type="presParOf" srcId="{E759797C-970F-48BC-AA68-7006766F6C9E}" destId="{E0DA1973-DAD3-42FC-9998-F2068CB76CA5}" srcOrd="0" destOrd="0" presId="urn:microsoft.com/office/officeart/2005/8/layout/hierarchy1"/>
    <dgm:cxn modelId="{56CF4B49-0850-4C4B-9D5F-5F4653DA0CCE}" type="presParOf" srcId="{E759797C-970F-48BC-AA68-7006766F6C9E}" destId="{B1C51451-ABC9-4720-9A99-7225CCF7BC38}" srcOrd="1" destOrd="0" presId="urn:microsoft.com/office/officeart/2005/8/layout/hierarchy1"/>
    <dgm:cxn modelId="{896B1327-4AEA-4ECA-B890-5399E36DBF4E}" type="presParOf" srcId="{65E366C1-545A-4D31-ACDC-A8723F465706}" destId="{FF71D465-80BD-45F9-A9BC-4722E6BF12DE}" srcOrd="1" destOrd="0" presId="urn:microsoft.com/office/officeart/2005/8/layout/hierarchy1"/>
    <dgm:cxn modelId="{810B3491-68D5-4188-A4BA-AF3504897BDB}" type="presParOf" srcId="{53ED0059-C60F-4453-A65A-C99A04F34534}" destId="{41A76AF5-FE4A-4702-B8C1-A433333CE521}" srcOrd="10" destOrd="0" presId="urn:microsoft.com/office/officeart/2005/8/layout/hierarchy1"/>
    <dgm:cxn modelId="{987368F8-E9B5-4346-916E-5FC24A8675B5}" type="presParOf" srcId="{53ED0059-C60F-4453-A65A-C99A04F34534}" destId="{37B8E2D0-27E7-483A-8A5C-A3BFCE1264E7}" srcOrd="11" destOrd="0" presId="urn:microsoft.com/office/officeart/2005/8/layout/hierarchy1"/>
    <dgm:cxn modelId="{5DA42F72-DA12-448E-A2B2-C8EC7E591012}" type="presParOf" srcId="{37B8E2D0-27E7-483A-8A5C-A3BFCE1264E7}" destId="{2BBF0756-B8ED-4DAA-A5D3-4FB8340A0146}" srcOrd="0" destOrd="0" presId="urn:microsoft.com/office/officeart/2005/8/layout/hierarchy1"/>
    <dgm:cxn modelId="{9116C52A-3B0A-4491-9C2F-B28754E7AD64}" type="presParOf" srcId="{2BBF0756-B8ED-4DAA-A5D3-4FB8340A0146}" destId="{B7DCC8CE-1765-4175-9EF8-62A76AC5E0CD}" srcOrd="0" destOrd="0" presId="urn:microsoft.com/office/officeart/2005/8/layout/hierarchy1"/>
    <dgm:cxn modelId="{E69F656A-C5D2-4A6D-9D29-AEE484785B05}" type="presParOf" srcId="{2BBF0756-B8ED-4DAA-A5D3-4FB8340A0146}" destId="{28ABEEBB-768B-4859-B6EA-1E9DCA684623}" srcOrd="1" destOrd="0" presId="urn:microsoft.com/office/officeart/2005/8/layout/hierarchy1"/>
    <dgm:cxn modelId="{59892044-D06C-4266-82EA-F534EF88F3D5}" type="presParOf" srcId="{37B8E2D0-27E7-483A-8A5C-A3BFCE1264E7}" destId="{05DD803E-A9DD-4321-8A64-16C8A4A9D396}" srcOrd="1" destOrd="0" presId="urn:microsoft.com/office/officeart/2005/8/layout/hierarchy1"/>
    <dgm:cxn modelId="{22BAF628-5ED4-487F-A345-3B1DFC17BD79}" type="presParOf" srcId="{53ED0059-C60F-4453-A65A-C99A04F34534}" destId="{7DBFEF91-2A18-4BA7-B164-7255FC4CA533}" srcOrd="12" destOrd="0" presId="urn:microsoft.com/office/officeart/2005/8/layout/hierarchy1"/>
    <dgm:cxn modelId="{8E0656A1-2C3F-4C13-870A-CA94628DB6B3}" type="presParOf" srcId="{53ED0059-C60F-4453-A65A-C99A04F34534}" destId="{BA3C7868-DC02-4064-B93A-FA6F010E67CD}" srcOrd="13" destOrd="0" presId="urn:microsoft.com/office/officeart/2005/8/layout/hierarchy1"/>
    <dgm:cxn modelId="{F97D54C9-B69F-48E7-9929-C17515DEBFA5}" type="presParOf" srcId="{BA3C7868-DC02-4064-B93A-FA6F010E67CD}" destId="{D4EAC5B3-E062-4D59-9EC9-DDE51858F63D}" srcOrd="0" destOrd="0" presId="urn:microsoft.com/office/officeart/2005/8/layout/hierarchy1"/>
    <dgm:cxn modelId="{A094F9C7-F2AE-4CBF-BBA6-EEDA25DC8A62}" type="presParOf" srcId="{D4EAC5B3-E062-4D59-9EC9-DDE51858F63D}" destId="{E925B050-16BA-4298-8AC9-AD113F204245}" srcOrd="0" destOrd="0" presId="urn:microsoft.com/office/officeart/2005/8/layout/hierarchy1"/>
    <dgm:cxn modelId="{15F29163-31CE-4E1C-B43F-CC2414CBFB23}" type="presParOf" srcId="{D4EAC5B3-E062-4D59-9EC9-DDE51858F63D}" destId="{807294F8-9163-4D1A-AE82-B3942A313418}" srcOrd="1" destOrd="0" presId="urn:microsoft.com/office/officeart/2005/8/layout/hierarchy1"/>
    <dgm:cxn modelId="{C28F6174-1459-4C6D-876B-F85B999E5053}" type="presParOf" srcId="{BA3C7868-DC02-4064-B93A-FA6F010E67CD}" destId="{25F11CE2-ED03-447A-A40F-CDC1EC1CD8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FEF91-2A18-4BA7-B164-7255FC4CA533}">
      <dsp:nvSpPr>
        <dsp:cNvPr id="0" name=""/>
        <dsp:cNvSpPr/>
      </dsp:nvSpPr>
      <dsp:spPr>
        <a:xfrm>
          <a:off x="4019972" y="590805"/>
          <a:ext cx="5403927" cy="65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564"/>
              </a:lnTo>
              <a:lnTo>
                <a:pt x="5403927" y="551564"/>
              </a:lnTo>
              <a:lnTo>
                <a:pt x="5403927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76AF5-FE4A-4702-B8C1-A433333CE521}">
      <dsp:nvSpPr>
        <dsp:cNvPr id="0" name=""/>
        <dsp:cNvSpPr/>
      </dsp:nvSpPr>
      <dsp:spPr>
        <a:xfrm>
          <a:off x="4019972" y="590805"/>
          <a:ext cx="4040053" cy="65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564"/>
              </a:lnTo>
              <a:lnTo>
                <a:pt x="4040053" y="551564"/>
              </a:lnTo>
              <a:lnTo>
                <a:pt x="4040053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13C54-2C7F-474C-BE71-82E9377085A5}">
      <dsp:nvSpPr>
        <dsp:cNvPr id="0" name=""/>
        <dsp:cNvSpPr/>
      </dsp:nvSpPr>
      <dsp:spPr>
        <a:xfrm>
          <a:off x="4019972" y="590805"/>
          <a:ext cx="2676179" cy="65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564"/>
              </a:lnTo>
              <a:lnTo>
                <a:pt x="2676179" y="551564"/>
              </a:lnTo>
              <a:lnTo>
                <a:pt x="2676179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EFB427-3E76-48F7-8184-8600F214E583}">
      <dsp:nvSpPr>
        <dsp:cNvPr id="0" name=""/>
        <dsp:cNvSpPr/>
      </dsp:nvSpPr>
      <dsp:spPr>
        <a:xfrm>
          <a:off x="4019972" y="590805"/>
          <a:ext cx="1312305" cy="654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564"/>
              </a:lnTo>
              <a:lnTo>
                <a:pt x="1312305" y="551564"/>
              </a:lnTo>
              <a:lnTo>
                <a:pt x="1312305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31EE12-A1CF-43C5-9B4E-1AC01CBA88DE}">
      <dsp:nvSpPr>
        <dsp:cNvPr id="0" name=""/>
        <dsp:cNvSpPr/>
      </dsp:nvSpPr>
      <dsp:spPr>
        <a:xfrm>
          <a:off x="3922684" y="590805"/>
          <a:ext cx="91440" cy="654940"/>
        </a:xfrm>
        <a:custGeom>
          <a:avLst/>
          <a:gdLst/>
          <a:ahLst/>
          <a:cxnLst/>
          <a:rect l="0" t="0" r="0" b="0"/>
          <a:pathLst>
            <a:path>
              <a:moveTo>
                <a:pt x="97288" y="0"/>
              </a:moveTo>
              <a:lnTo>
                <a:pt x="97288" y="551564"/>
              </a:lnTo>
              <a:lnTo>
                <a:pt x="45720" y="551564"/>
              </a:lnTo>
              <a:lnTo>
                <a:pt x="45720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D684AE-D05C-4936-B698-1A4E873DAFDF}">
      <dsp:nvSpPr>
        <dsp:cNvPr id="0" name=""/>
        <dsp:cNvSpPr/>
      </dsp:nvSpPr>
      <dsp:spPr>
        <a:xfrm>
          <a:off x="2604530" y="590805"/>
          <a:ext cx="1415441" cy="654940"/>
        </a:xfrm>
        <a:custGeom>
          <a:avLst/>
          <a:gdLst/>
          <a:ahLst/>
          <a:cxnLst/>
          <a:rect l="0" t="0" r="0" b="0"/>
          <a:pathLst>
            <a:path>
              <a:moveTo>
                <a:pt x="1415441" y="0"/>
              </a:moveTo>
              <a:lnTo>
                <a:pt x="1415441" y="551564"/>
              </a:lnTo>
              <a:lnTo>
                <a:pt x="0" y="551564"/>
              </a:lnTo>
              <a:lnTo>
                <a:pt x="0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2EE20-5FE3-4121-B65B-49CDE773320F}">
      <dsp:nvSpPr>
        <dsp:cNvPr id="0" name=""/>
        <dsp:cNvSpPr/>
      </dsp:nvSpPr>
      <dsp:spPr>
        <a:xfrm>
          <a:off x="1240656" y="1954340"/>
          <a:ext cx="681936" cy="3245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164"/>
              </a:lnTo>
              <a:lnTo>
                <a:pt x="681936" y="221164"/>
              </a:lnTo>
              <a:lnTo>
                <a:pt x="681936" y="324539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0C7FD-98E3-4A8F-AF21-16456099F6CF}">
      <dsp:nvSpPr>
        <dsp:cNvPr id="0" name=""/>
        <dsp:cNvSpPr/>
      </dsp:nvSpPr>
      <dsp:spPr>
        <a:xfrm>
          <a:off x="558719" y="1954340"/>
          <a:ext cx="681936" cy="324539"/>
        </a:xfrm>
        <a:custGeom>
          <a:avLst/>
          <a:gdLst/>
          <a:ahLst/>
          <a:cxnLst/>
          <a:rect l="0" t="0" r="0" b="0"/>
          <a:pathLst>
            <a:path>
              <a:moveTo>
                <a:pt x="681936" y="0"/>
              </a:moveTo>
              <a:lnTo>
                <a:pt x="681936" y="221164"/>
              </a:lnTo>
              <a:lnTo>
                <a:pt x="0" y="221164"/>
              </a:lnTo>
              <a:lnTo>
                <a:pt x="0" y="324539"/>
              </a:lnTo>
            </a:path>
          </a:pathLst>
        </a:custGeom>
        <a:noFill/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BD501-C9B5-4438-9CA9-D9565982D44C}">
      <dsp:nvSpPr>
        <dsp:cNvPr id="0" name=""/>
        <dsp:cNvSpPr/>
      </dsp:nvSpPr>
      <dsp:spPr>
        <a:xfrm>
          <a:off x="1240656" y="590805"/>
          <a:ext cx="2779315" cy="654940"/>
        </a:xfrm>
        <a:custGeom>
          <a:avLst/>
          <a:gdLst/>
          <a:ahLst/>
          <a:cxnLst/>
          <a:rect l="0" t="0" r="0" b="0"/>
          <a:pathLst>
            <a:path>
              <a:moveTo>
                <a:pt x="2779315" y="0"/>
              </a:moveTo>
              <a:lnTo>
                <a:pt x="2779315" y="551564"/>
              </a:lnTo>
              <a:lnTo>
                <a:pt x="0" y="551564"/>
              </a:lnTo>
              <a:lnTo>
                <a:pt x="0" y="654940"/>
              </a:lnTo>
            </a:path>
          </a:pathLst>
        </a:custGeom>
        <a:noFill/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8A947B-63ED-43AE-9212-4C99692EDABC}">
      <dsp:nvSpPr>
        <dsp:cNvPr id="0" name=""/>
        <dsp:cNvSpPr/>
      </dsp:nvSpPr>
      <dsp:spPr>
        <a:xfrm>
          <a:off x="3462023" y="-117789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A510F5-6063-4263-B86D-C54A0B94850F}">
      <dsp:nvSpPr>
        <dsp:cNvPr id="0" name=""/>
        <dsp:cNvSpPr/>
      </dsp:nvSpPr>
      <dsp:spPr>
        <a:xfrm>
          <a:off x="3586012" y="0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Home</a:t>
          </a:r>
          <a:endParaRPr lang="en-US" sz="1800" b="1" kern="1200" dirty="0"/>
        </a:p>
      </dsp:txBody>
      <dsp:txXfrm>
        <a:off x="3606766" y="20754"/>
        <a:ext cx="1074388" cy="667086"/>
      </dsp:txXfrm>
    </dsp:sp>
    <dsp:sp modelId="{23E50F59-E279-4D3D-A106-08957DFA0072}">
      <dsp:nvSpPr>
        <dsp:cNvPr id="0" name=""/>
        <dsp:cNvSpPr/>
      </dsp:nvSpPr>
      <dsp:spPr>
        <a:xfrm>
          <a:off x="682708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6D9F4D-ED5F-424C-9F4D-789754B84E0C}">
      <dsp:nvSpPr>
        <dsp:cNvPr id="0" name=""/>
        <dsp:cNvSpPr/>
      </dsp:nvSpPr>
      <dsp:spPr>
        <a:xfrm>
          <a:off x="806696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Login</a:t>
          </a:r>
          <a:endParaRPr lang="en-US" sz="1800" b="1" kern="1200" dirty="0"/>
        </a:p>
      </dsp:txBody>
      <dsp:txXfrm>
        <a:off x="827450" y="1384288"/>
        <a:ext cx="1074388" cy="667086"/>
      </dsp:txXfrm>
    </dsp:sp>
    <dsp:sp modelId="{5CF238E8-9160-4710-A7BE-AE9CDCF33ECB}">
      <dsp:nvSpPr>
        <dsp:cNvPr id="0" name=""/>
        <dsp:cNvSpPr/>
      </dsp:nvSpPr>
      <dsp:spPr>
        <a:xfrm>
          <a:off x="771" y="2278880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A5534-55EE-4337-962F-91D314357DCE}">
      <dsp:nvSpPr>
        <dsp:cNvPr id="0" name=""/>
        <dsp:cNvSpPr/>
      </dsp:nvSpPr>
      <dsp:spPr>
        <a:xfrm>
          <a:off x="124759" y="2396669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Sign up</a:t>
          </a:r>
          <a:endParaRPr lang="en-US" sz="1900" b="1" kern="1200" dirty="0"/>
        </a:p>
      </dsp:txBody>
      <dsp:txXfrm>
        <a:off x="145513" y="2417423"/>
        <a:ext cx="1074388" cy="667086"/>
      </dsp:txXfrm>
    </dsp:sp>
    <dsp:sp modelId="{D55A8EB8-C154-4ECF-8273-B56551CACD9A}">
      <dsp:nvSpPr>
        <dsp:cNvPr id="0" name=""/>
        <dsp:cNvSpPr/>
      </dsp:nvSpPr>
      <dsp:spPr>
        <a:xfrm>
          <a:off x="1364644" y="2278880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243316-5DDF-4429-AFD7-933B9B135F7D}">
      <dsp:nvSpPr>
        <dsp:cNvPr id="0" name=""/>
        <dsp:cNvSpPr/>
      </dsp:nvSpPr>
      <dsp:spPr>
        <a:xfrm>
          <a:off x="1488633" y="2396669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Send OTP</a:t>
          </a:r>
        </a:p>
      </dsp:txBody>
      <dsp:txXfrm>
        <a:off x="1509387" y="2417423"/>
        <a:ext cx="1074388" cy="667086"/>
      </dsp:txXfrm>
    </dsp:sp>
    <dsp:sp modelId="{5316FA71-5937-481F-8F62-74A327A72BB8}">
      <dsp:nvSpPr>
        <dsp:cNvPr id="0" name=""/>
        <dsp:cNvSpPr/>
      </dsp:nvSpPr>
      <dsp:spPr>
        <a:xfrm>
          <a:off x="2046581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7F570-8000-45F6-8C1D-A602F833191F}">
      <dsp:nvSpPr>
        <dsp:cNvPr id="0" name=""/>
        <dsp:cNvSpPr/>
      </dsp:nvSpPr>
      <dsp:spPr>
        <a:xfrm>
          <a:off x="2170570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/>
        </a:solidFill>
        <a:ln w="15875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Book</a:t>
          </a:r>
          <a:endParaRPr lang="en-US" sz="1800" b="1" kern="1200" dirty="0"/>
        </a:p>
      </dsp:txBody>
      <dsp:txXfrm>
        <a:off x="2191324" y="1384288"/>
        <a:ext cx="1074388" cy="667086"/>
      </dsp:txXfrm>
    </dsp:sp>
    <dsp:sp modelId="{B98DD9A8-F2C9-4C1A-BAB6-2551DB8FDE66}">
      <dsp:nvSpPr>
        <dsp:cNvPr id="0" name=""/>
        <dsp:cNvSpPr/>
      </dsp:nvSpPr>
      <dsp:spPr>
        <a:xfrm>
          <a:off x="3410455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7F6C1-7959-439E-BA14-822F75530D16}">
      <dsp:nvSpPr>
        <dsp:cNvPr id="0" name=""/>
        <dsp:cNvSpPr/>
      </dsp:nvSpPr>
      <dsp:spPr>
        <a:xfrm>
          <a:off x="3534444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Packages</a:t>
          </a:r>
          <a:endParaRPr lang="en-US" sz="1800" b="1" kern="1200" dirty="0"/>
        </a:p>
      </dsp:txBody>
      <dsp:txXfrm>
        <a:off x="3555198" y="1384288"/>
        <a:ext cx="1074388" cy="667086"/>
      </dsp:txXfrm>
    </dsp:sp>
    <dsp:sp modelId="{87E28CA4-96D5-444A-9F77-E9286096AEF0}">
      <dsp:nvSpPr>
        <dsp:cNvPr id="0" name=""/>
        <dsp:cNvSpPr/>
      </dsp:nvSpPr>
      <dsp:spPr>
        <a:xfrm>
          <a:off x="4774329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4073B-5DF5-48B5-81EC-F8B28288A2A5}">
      <dsp:nvSpPr>
        <dsp:cNvPr id="0" name=""/>
        <dsp:cNvSpPr/>
      </dsp:nvSpPr>
      <dsp:spPr>
        <a:xfrm>
          <a:off x="4898318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Services</a:t>
          </a:r>
          <a:endParaRPr lang="en-US" sz="1800" b="1" kern="1200" dirty="0"/>
        </a:p>
      </dsp:txBody>
      <dsp:txXfrm>
        <a:off x="4919072" y="1384288"/>
        <a:ext cx="1074388" cy="667086"/>
      </dsp:txXfrm>
    </dsp:sp>
    <dsp:sp modelId="{E0DA1973-DAD3-42FC-9998-F2068CB76CA5}">
      <dsp:nvSpPr>
        <dsp:cNvPr id="0" name=""/>
        <dsp:cNvSpPr/>
      </dsp:nvSpPr>
      <dsp:spPr>
        <a:xfrm>
          <a:off x="6138203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51451-ABC9-4720-9A99-7225CCF7BC38}">
      <dsp:nvSpPr>
        <dsp:cNvPr id="0" name=""/>
        <dsp:cNvSpPr/>
      </dsp:nvSpPr>
      <dsp:spPr>
        <a:xfrm>
          <a:off x="6262192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Gallery</a:t>
          </a:r>
          <a:endParaRPr lang="en-US" sz="1800" b="1" kern="1200" dirty="0"/>
        </a:p>
      </dsp:txBody>
      <dsp:txXfrm>
        <a:off x="6282946" y="1384288"/>
        <a:ext cx="1074388" cy="667086"/>
      </dsp:txXfrm>
    </dsp:sp>
    <dsp:sp modelId="{B7DCC8CE-1765-4175-9EF8-62A76AC5E0CD}">
      <dsp:nvSpPr>
        <dsp:cNvPr id="0" name=""/>
        <dsp:cNvSpPr/>
      </dsp:nvSpPr>
      <dsp:spPr>
        <a:xfrm>
          <a:off x="7502077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BEEBB-768B-4859-B6EA-1E9DCA684623}">
      <dsp:nvSpPr>
        <dsp:cNvPr id="0" name=""/>
        <dsp:cNvSpPr/>
      </dsp:nvSpPr>
      <dsp:spPr>
        <a:xfrm>
          <a:off x="7626066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Review</a:t>
          </a:r>
          <a:endParaRPr lang="en-US" sz="1800" b="1" kern="1200" dirty="0"/>
        </a:p>
      </dsp:txBody>
      <dsp:txXfrm>
        <a:off x="7646820" y="1384288"/>
        <a:ext cx="1074388" cy="667086"/>
      </dsp:txXfrm>
    </dsp:sp>
    <dsp:sp modelId="{E925B050-16BA-4298-8AC9-AD113F204245}">
      <dsp:nvSpPr>
        <dsp:cNvPr id="0" name=""/>
        <dsp:cNvSpPr/>
      </dsp:nvSpPr>
      <dsp:spPr>
        <a:xfrm>
          <a:off x="8865951" y="1245745"/>
          <a:ext cx="1115896" cy="70859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294F8-9163-4D1A-AE82-B3942A313418}">
      <dsp:nvSpPr>
        <dsp:cNvPr id="0" name=""/>
        <dsp:cNvSpPr/>
      </dsp:nvSpPr>
      <dsp:spPr>
        <a:xfrm>
          <a:off x="8989940" y="1363534"/>
          <a:ext cx="1115896" cy="7085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Contact</a:t>
          </a:r>
          <a:endParaRPr lang="en-US" sz="1800" b="1" kern="1200" dirty="0"/>
        </a:p>
      </dsp:txBody>
      <dsp:txXfrm>
        <a:off x="9010694" y="1384288"/>
        <a:ext cx="1074388" cy="667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0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90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441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00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03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760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643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697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0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93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7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97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766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43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1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B9C3EE-0062-49CB-867D-993B8161F6F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F13847-377F-4474-9EF9-4D114F262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03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6373"/>
            <a:ext cx="9144000" cy="1023137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Travel Ticket </a:t>
            </a:r>
            <a:r>
              <a:rPr lang="en-US" b="1" u="sng" dirty="0" err="1" smtClean="0">
                <a:solidFill>
                  <a:srgbClr val="FF0000"/>
                </a:solidFill>
              </a:rPr>
              <a:t>Boking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02181"/>
            <a:ext cx="9144000" cy="86741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Done by :</a:t>
            </a:r>
          </a:p>
          <a:p>
            <a:r>
              <a:rPr lang="en-US" b="1" dirty="0" smtClean="0"/>
              <a:t>Your name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4313699"/>
            <a:ext cx="9144000" cy="8674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Guidance of :</a:t>
            </a:r>
          </a:p>
          <a:p>
            <a:r>
              <a:rPr lang="en-US" b="1" dirty="0" smtClean="0"/>
              <a:t>Your teacher name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1258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Sign-Up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2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9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Book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2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7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Packages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2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46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Services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2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9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Gallery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8" y="2557567"/>
            <a:ext cx="6152970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0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Review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8" y="2557567"/>
            <a:ext cx="6152970" cy="34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6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Contact Page (feedback)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8" y="2557567"/>
            <a:ext cx="6152970" cy="34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9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Admin See Users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9" y="2557567"/>
            <a:ext cx="6152968" cy="34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3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Admin See Bookings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9" y="2557567"/>
            <a:ext cx="6152968" cy="34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Admin See Feedbacks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9" y="2557567"/>
            <a:ext cx="6152967" cy="34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8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INTRODUCTION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PROBLEM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STATEMENT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DATA </a:t>
            </a:r>
            <a:r>
              <a:rPr lang="en-US" sz="2000" dirty="0"/>
              <a:t>FLOW DIAGRAM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MODULE </a:t>
            </a:r>
            <a:r>
              <a:rPr lang="en-US" sz="2000" dirty="0"/>
              <a:t>OF PROJECTS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PROJECT </a:t>
            </a:r>
            <a:r>
              <a:rPr lang="en-US" sz="2000" dirty="0"/>
              <a:t>SCREENSHOTS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FUTURE </a:t>
            </a:r>
            <a:r>
              <a:rPr lang="en-US" sz="2000" dirty="0"/>
              <a:t>SCOPE 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CONCLUSION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 smtClean="0"/>
              <a:t>REFERENCE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2372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FUTURE SCOPE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mtClean="0"/>
              <a:t>We </a:t>
            </a:r>
            <a:r>
              <a:rPr lang="en-US" dirty="0"/>
              <a:t>will include more functionality as </a:t>
            </a:r>
            <a:r>
              <a:rPr lang="en-US" dirty="0" smtClean="0"/>
              <a:t>per </a:t>
            </a:r>
            <a:r>
              <a:rPr lang="en-US" dirty="0"/>
              <a:t>the </a:t>
            </a:r>
            <a:r>
              <a:rPr lang="en-US" dirty="0" smtClean="0"/>
              <a:t>user requirements.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want to improved our home page, as it is the </a:t>
            </a:r>
            <a:r>
              <a:rPr lang="en-US" dirty="0" smtClean="0"/>
              <a:t>main thing </a:t>
            </a:r>
            <a:r>
              <a:rPr lang="en-US" dirty="0"/>
              <a:t>which attracts all </a:t>
            </a:r>
            <a:r>
              <a:rPr lang="en-US" dirty="0" smtClean="0"/>
              <a:t>user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Not a single website is ever consider as complete </a:t>
            </a:r>
            <a:r>
              <a:rPr lang="en-US" dirty="0" smtClean="0"/>
              <a:t>forever firstly </a:t>
            </a:r>
            <a:r>
              <a:rPr lang="en-US" dirty="0"/>
              <a:t>because there is always something new </a:t>
            </a:r>
            <a:r>
              <a:rPr lang="en-US" dirty="0" smtClean="0"/>
              <a:t>requirement also </a:t>
            </a:r>
            <a:r>
              <a:rPr lang="en-US" dirty="0"/>
              <a:t>are growing day by day.</a:t>
            </a:r>
            <a:endParaRPr lang="en-US" dirty="0" smtClean="0"/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1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The </a:t>
            </a:r>
            <a:r>
              <a:rPr lang="en-US" sz="2000" dirty="0"/>
              <a:t>Sum of the phenomena and relationship arising </a:t>
            </a:r>
            <a:r>
              <a:rPr lang="en-US" sz="2000" dirty="0" smtClean="0"/>
              <a:t>from the </a:t>
            </a:r>
            <a:r>
              <a:rPr lang="en-US" sz="2000" dirty="0"/>
              <a:t>travel and stay of non residents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Travel management system provide reservation facility </a:t>
            </a:r>
            <a:r>
              <a:rPr lang="en-US" sz="2000" dirty="0" smtClean="0"/>
              <a:t>to there </a:t>
            </a:r>
            <a:r>
              <a:rPr lang="en-US" sz="2000" dirty="0"/>
              <a:t>customer</a:t>
            </a:r>
            <a:r>
              <a:rPr lang="en-US" sz="20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Maximize travel policy compliance all areas including </a:t>
            </a:r>
            <a:r>
              <a:rPr lang="en-US" sz="2000" dirty="0" smtClean="0"/>
              <a:t>best fares</a:t>
            </a:r>
            <a:r>
              <a:rPr lang="en-US" sz="2000" dirty="0"/>
              <a:t>, allowances and approval.</a:t>
            </a:r>
          </a:p>
        </p:txBody>
      </p:sp>
    </p:spTree>
    <p:extLst>
      <p:ext uri="{BB962C8B-B14F-4D97-AF65-F5344CB8AC3E}">
        <p14:creationId xmlns:p14="http://schemas.microsoft.com/office/powerpoint/2010/main" val="3648145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 smtClean="0"/>
              <a:t>The </a:t>
            </a:r>
            <a:r>
              <a:rPr lang="en-US" sz="1800" dirty="0"/>
              <a:t>purpose of website is established fact that Internet users </a:t>
            </a:r>
            <a:r>
              <a:rPr lang="en-US" sz="1800" dirty="0" smtClean="0"/>
              <a:t>are increasing </a:t>
            </a:r>
            <a:r>
              <a:rPr lang="en-US" sz="1800" dirty="0"/>
              <a:t>today. Today One of the main purposes of the website is </a:t>
            </a:r>
            <a:r>
              <a:rPr lang="en-US" sz="1800" dirty="0" smtClean="0"/>
              <a:t>to facilitate </a:t>
            </a:r>
            <a:r>
              <a:rPr lang="en-US" sz="1800" dirty="0"/>
              <a:t>the offline customer online because customers cannot </a:t>
            </a:r>
            <a:r>
              <a:rPr lang="en-US" sz="1800" dirty="0" smtClean="0"/>
              <a:t>spend their </a:t>
            </a:r>
            <a:r>
              <a:rPr lang="en-US" sz="1800" dirty="0"/>
              <a:t>precious time in markets trying to find out the best deal. Travel management system provide reservation facility </a:t>
            </a:r>
            <a:r>
              <a:rPr lang="en-US" sz="1800" dirty="0" smtClean="0"/>
              <a:t>to there customer. Maximize </a:t>
            </a:r>
            <a:r>
              <a:rPr lang="en-US" sz="1800" dirty="0"/>
              <a:t>travel policy compliance all areas including </a:t>
            </a:r>
            <a:r>
              <a:rPr lang="en-US" sz="1800" dirty="0" smtClean="0"/>
              <a:t>best fares</a:t>
            </a:r>
            <a:r>
              <a:rPr lang="en-US" sz="1800" dirty="0"/>
              <a:t>, allowances and approval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Our priority will be our customers and their travel requirements</a:t>
            </a:r>
            <a:r>
              <a:rPr lang="en-US" sz="1800" dirty="0" smtClean="0"/>
              <a:t>. There </a:t>
            </a:r>
            <a:r>
              <a:rPr lang="en-US" sz="1800" dirty="0"/>
              <a:t>will be many users visiting the portal and hence we require </a:t>
            </a:r>
            <a:r>
              <a:rPr lang="en-US" sz="1800" dirty="0" smtClean="0"/>
              <a:t>a strong </a:t>
            </a:r>
            <a:r>
              <a:rPr lang="en-US" sz="1800" dirty="0"/>
              <a:t>and reliable </a:t>
            </a:r>
            <a:r>
              <a:rPr lang="en-US" sz="1800" dirty="0" smtClean="0"/>
              <a:t>frontend which </a:t>
            </a:r>
            <a:r>
              <a:rPr lang="en-US" sz="1800" dirty="0"/>
              <a:t>can withhold the users on our site</a:t>
            </a:r>
            <a:r>
              <a:rPr lang="en-US" sz="18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We will be putting an effort to provide the right choice to the </a:t>
            </a:r>
            <a:r>
              <a:rPr lang="en-US" sz="1800" dirty="0" smtClean="0"/>
              <a:t>people when </a:t>
            </a:r>
            <a:r>
              <a:rPr lang="en-US" sz="1800" dirty="0"/>
              <a:t>they plan a holiday and beware them from the false advertising</a:t>
            </a:r>
          </a:p>
        </p:txBody>
      </p:sp>
    </p:spTree>
    <p:extLst>
      <p:ext uri="{BB962C8B-B14F-4D97-AF65-F5344CB8AC3E}">
        <p14:creationId xmlns:p14="http://schemas.microsoft.com/office/powerpoint/2010/main" val="390517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DATA FLOW DIGRAM</a:t>
            </a:r>
            <a:endParaRPr lang="en-US" b="1" u="sng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7102244"/>
              </p:ext>
            </p:extLst>
          </p:nvPr>
        </p:nvGraphicFramePr>
        <p:xfrm>
          <a:off x="1295400" y="2557463"/>
          <a:ext cx="10106608" cy="331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312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MODULES OF PROJECT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CUSTOMER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Login or Sign up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Booking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Gallery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Feed back</a:t>
            </a:r>
          </a:p>
          <a:p>
            <a:pPr marL="514350" indent="-514350">
              <a:buFont typeface="+mj-lt"/>
              <a:buAutoNum type="romanLcPeriod"/>
            </a:pPr>
            <a:endParaRPr lang="en-US" dirty="0" smtClean="0"/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5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rgbClr val="FF0000"/>
                </a:solidFill>
              </a:rPr>
              <a:t>MODULES OF PROJECT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ADMIN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Login (as admin super-user)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See Users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Manage Tour and Booking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 smtClean="0"/>
              <a:t>View feedback</a:t>
            </a:r>
          </a:p>
          <a:p>
            <a:pPr marL="514350" indent="-514350">
              <a:buFont typeface="+mj-lt"/>
              <a:buAutoNum type="romanLcPeriod"/>
            </a:pPr>
            <a:endParaRPr lang="en-US" dirty="0" smtClean="0"/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4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Home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3" cy="34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42850"/>
            <a:ext cx="9601196" cy="735573"/>
          </a:xfrm>
        </p:spPr>
        <p:txBody>
          <a:bodyPr>
            <a:normAutofit fontScale="9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PROJECT SCREENSHOTS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1770719"/>
            <a:ext cx="9601196" cy="43760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Login Page</a:t>
            </a:r>
          </a:p>
          <a:p>
            <a:pPr marL="457200" indent="-457200">
              <a:buFont typeface="+mj-lt"/>
              <a:buAutoNum type="romanL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7" y="2557567"/>
            <a:ext cx="6152972" cy="34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49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</TotalTime>
  <Words>367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Garamond</vt:lpstr>
      <vt:lpstr>Wingdings</vt:lpstr>
      <vt:lpstr>Organic</vt:lpstr>
      <vt:lpstr>Travel Ticket Boking</vt:lpstr>
      <vt:lpstr>CONTENTS</vt:lpstr>
      <vt:lpstr>INTRODUCTION</vt:lpstr>
      <vt:lpstr>PROBLEM STATEMENT</vt:lpstr>
      <vt:lpstr>DATA FLOW DIGRAM</vt:lpstr>
      <vt:lpstr>MODULES OF PROJECT</vt:lpstr>
      <vt:lpstr>MODULES OF PROJECT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PROJECT SCREENSHOTS</vt:lpstr>
      <vt:lpstr>FUTURE SCOPE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Ticket Boking</dc:title>
  <dc:creator>Manoj</dc:creator>
  <cp:lastModifiedBy>Manoj</cp:lastModifiedBy>
  <cp:revision>11</cp:revision>
  <dcterms:created xsi:type="dcterms:W3CDTF">2022-06-07T18:58:29Z</dcterms:created>
  <dcterms:modified xsi:type="dcterms:W3CDTF">2022-06-07T19:57:32Z</dcterms:modified>
</cp:coreProperties>
</file>